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42" r:id="rId3"/>
    <p:sldMasterId id="2147483756" r:id="rId4"/>
  </p:sldMasterIdLst>
  <p:notesMasterIdLst>
    <p:notesMasterId r:id="rId36"/>
  </p:notesMasterIdLst>
  <p:sldIdLst>
    <p:sldId id="400" r:id="rId5"/>
    <p:sldId id="373" r:id="rId6"/>
    <p:sldId id="392" r:id="rId7"/>
    <p:sldId id="263" r:id="rId8"/>
    <p:sldId id="374" r:id="rId9"/>
    <p:sldId id="265" r:id="rId10"/>
    <p:sldId id="375" r:id="rId11"/>
    <p:sldId id="268" r:id="rId12"/>
    <p:sldId id="394" r:id="rId13"/>
    <p:sldId id="278" r:id="rId14"/>
    <p:sldId id="376" r:id="rId15"/>
    <p:sldId id="377" r:id="rId16"/>
    <p:sldId id="378" r:id="rId17"/>
    <p:sldId id="379" r:id="rId18"/>
    <p:sldId id="382" r:id="rId19"/>
    <p:sldId id="383" r:id="rId20"/>
    <p:sldId id="384" r:id="rId21"/>
    <p:sldId id="385" r:id="rId22"/>
    <p:sldId id="273" r:id="rId23"/>
    <p:sldId id="386" r:id="rId24"/>
    <p:sldId id="387" r:id="rId25"/>
    <p:sldId id="388" r:id="rId26"/>
    <p:sldId id="256" r:id="rId27"/>
    <p:sldId id="274" r:id="rId28"/>
    <p:sldId id="275" r:id="rId29"/>
    <p:sldId id="276" r:id="rId30"/>
    <p:sldId id="390" r:id="rId31"/>
    <p:sldId id="404" r:id="rId32"/>
    <p:sldId id="403" r:id="rId33"/>
    <p:sldId id="406" r:id="rId34"/>
    <p:sldId id="4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660066"/>
    <a:srgbClr val="FF99FF"/>
    <a:srgbClr val="99FFCC"/>
    <a:srgbClr val="FFFFFF"/>
    <a:srgbClr val="66FF66"/>
    <a:srgbClr val="9C6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9EB75-D199-48E0-BBD7-C223F8337D6E}" type="doc">
      <dgm:prSet loTypeId="urn:microsoft.com/office/officeart/2009/3/layout/Descending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05A80-B489-45F9-A392-A61CC1A4417C}">
      <dgm:prSet phldrT="[Văn bản]" custT="1"/>
      <dgm:spPr/>
      <dgm:t>
        <a:bodyPr/>
        <a:lstStyle/>
        <a:p>
          <a:r>
            <a:rPr lang="vi-VN" sz="3600" b="1" dirty="0" err="1">
              <a:solidFill>
                <a:srgbClr val="002060"/>
              </a:solidFill>
              <a:latin typeface="+mj-lt"/>
            </a:rPr>
            <a:t>Nhà</a:t>
          </a:r>
          <a:r>
            <a:rPr lang="vi-VN" sz="3600" b="1" dirty="0">
              <a:solidFill>
                <a:srgbClr val="002060"/>
              </a:solidFill>
              <a:latin typeface="+mj-lt"/>
            </a:rPr>
            <a:t> </a:t>
          </a:r>
          <a:r>
            <a:rPr lang="vi-VN" sz="3600" b="1" dirty="0" err="1">
              <a:solidFill>
                <a:srgbClr val="002060"/>
              </a:solidFill>
              <a:latin typeface="+mj-lt"/>
            </a:rPr>
            <a:t>Lý</a:t>
          </a:r>
          <a:r>
            <a:rPr lang="vi-VN" sz="3600" b="1" dirty="0">
              <a:solidFill>
                <a:srgbClr val="002060"/>
              </a:solidFill>
              <a:latin typeface="+mj-lt"/>
            </a:rPr>
            <a:t> suy </a:t>
          </a:r>
          <a:r>
            <a:rPr lang="vi-VN" sz="3600" b="1" dirty="0" err="1">
              <a:solidFill>
                <a:srgbClr val="002060"/>
              </a:solidFill>
              <a:latin typeface="+mj-lt"/>
            </a:rPr>
            <a:t>yếu</a:t>
          </a:r>
          <a:r>
            <a:rPr lang="vi-VN" sz="3600" b="1" dirty="0">
              <a:solidFill>
                <a:srgbClr val="002060"/>
              </a:solidFill>
              <a:latin typeface="+mj-lt"/>
            </a:rPr>
            <a:t> </a:t>
          </a:r>
          <a:r>
            <a:rPr lang="vi-VN" sz="3600" b="1" dirty="0" err="1">
              <a:solidFill>
                <a:srgbClr val="002060"/>
              </a:solidFill>
              <a:latin typeface="+mj-lt"/>
            </a:rPr>
            <a:t>dần</a:t>
          </a:r>
          <a:endParaRPr lang="en-US" sz="3600" b="1" dirty="0">
            <a:solidFill>
              <a:srgbClr val="002060"/>
            </a:solidFill>
            <a:latin typeface="+mj-lt"/>
          </a:endParaRPr>
        </a:p>
      </dgm:t>
    </dgm:pt>
    <dgm:pt modelId="{888989D5-24E3-4F7B-907A-DA0B45A20B85}" type="parTrans" cxnId="{C65D30AF-9AFD-4D95-9B78-A8E92BF490B0}">
      <dgm:prSet/>
      <dgm:spPr/>
      <dgm:t>
        <a:bodyPr/>
        <a:lstStyle/>
        <a:p>
          <a:endParaRPr lang="en-US"/>
        </a:p>
      </dgm:t>
    </dgm:pt>
    <dgm:pt modelId="{8DEC67A6-F505-4F5A-8416-B180E40469EC}" type="sibTrans" cxnId="{C65D30AF-9AFD-4D95-9B78-A8E92BF490B0}">
      <dgm:prSet/>
      <dgm:spPr/>
      <dgm:t>
        <a:bodyPr/>
        <a:lstStyle/>
        <a:p>
          <a:endParaRPr lang="en-US"/>
        </a:p>
      </dgm:t>
    </dgm:pt>
    <dgm:pt modelId="{CB83515C-590F-4CDE-A991-370C164E421F}" type="pres">
      <dgm:prSet presAssocID="{5389EB75-D199-48E0-BBD7-C223F8337D6E}" presName="Name0" presStyleCnt="0">
        <dgm:presLayoutVars>
          <dgm:chMax val="7"/>
          <dgm:chPref val="5"/>
        </dgm:presLayoutVars>
      </dgm:prSet>
      <dgm:spPr/>
    </dgm:pt>
    <dgm:pt modelId="{B9673383-3C66-448E-9636-E95A2D977336}" type="pres">
      <dgm:prSet presAssocID="{5389EB75-D199-48E0-BBD7-C223F8337D6E}" presName="arrowNode" presStyleLbl="node1" presStyleIdx="0" presStyleCnt="1" custLinFactNeighborX="-44237" custLinFactNeighborY="4043"/>
      <dgm:spPr>
        <a:solidFill>
          <a:schemeClr val="tx1"/>
        </a:solidFill>
      </dgm:spPr>
    </dgm:pt>
    <dgm:pt modelId="{BB0BAE48-6698-4D3F-8F3C-737A7753CF7F}" type="pres">
      <dgm:prSet presAssocID="{4BC05A80-B489-45F9-A392-A61CC1A4417C}" presName="txNode1" presStyleLbl="revTx" presStyleIdx="0" presStyleCnt="1" custScaleX="227349" custLinFactY="222949" custLinFactNeighborX="-37143" custLinFactNeighborY="300000">
        <dgm:presLayoutVars>
          <dgm:bulletEnabled val="1"/>
        </dgm:presLayoutVars>
      </dgm:prSet>
      <dgm:spPr/>
    </dgm:pt>
  </dgm:ptLst>
  <dgm:cxnLst>
    <dgm:cxn modelId="{C65D30AF-9AFD-4D95-9B78-A8E92BF490B0}" srcId="{5389EB75-D199-48E0-BBD7-C223F8337D6E}" destId="{4BC05A80-B489-45F9-A392-A61CC1A4417C}" srcOrd="0" destOrd="0" parTransId="{888989D5-24E3-4F7B-907A-DA0B45A20B85}" sibTransId="{8DEC67A6-F505-4F5A-8416-B180E40469EC}"/>
    <dgm:cxn modelId="{81755DB7-2AB0-4A56-95A5-E8C604091C91}" type="presOf" srcId="{5389EB75-D199-48E0-BBD7-C223F8337D6E}" destId="{CB83515C-590F-4CDE-A991-370C164E421F}" srcOrd="0" destOrd="0" presId="urn:microsoft.com/office/officeart/2009/3/layout/DescendingProcess"/>
    <dgm:cxn modelId="{309A89E2-2A6F-44CA-98B3-8DABCDA273FD}" type="presOf" srcId="{4BC05A80-B489-45F9-A392-A61CC1A4417C}" destId="{BB0BAE48-6698-4D3F-8F3C-737A7753CF7F}" srcOrd="0" destOrd="0" presId="urn:microsoft.com/office/officeart/2009/3/layout/DescendingProcess"/>
    <dgm:cxn modelId="{4AC2D2B2-0C2D-4D0E-818A-26E9A213284B}" type="presParOf" srcId="{CB83515C-590F-4CDE-A991-370C164E421F}" destId="{B9673383-3C66-448E-9636-E95A2D977336}" srcOrd="0" destOrd="0" presId="urn:microsoft.com/office/officeart/2009/3/layout/DescendingProcess"/>
    <dgm:cxn modelId="{1185B978-A8A1-4CE0-AF8F-A00CEF220B2A}" type="presParOf" srcId="{CB83515C-590F-4CDE-A991-370C164E421F}" destId="{BB0BAE48-6698-4D3F-8F3C-737A7753CF7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C1321-C5AD-4897-8E92-E60317F735F8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DC34B5-9235-4363-AE27-B98EF2439139}">
      <dgm:prSet phldrT="[Văn bản]" custT="1"/>
      <dgm:spPr/>
      <dgm:t>
        <a:bodyPr/>
        <a:lstStyle/>
        <a:p>
          <a:r>
            <a: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Vua </a:t>
          </a:r>
          <a:r>
            <a:rPr lang="vi-VN" sz="4000" b="1" dirty="0" err="1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nhà</a:t>
          </a:r>
          <a:r>
            <a: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4000" b="1" dirty="0" err="1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Trần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gm:t>
    </dgm:pt>
    <dgm:pt modelId="{0630E9B0-AADA-4CEB-8DAE-00FE8E526108}" type="parTrans" cxnId="{EBFDD435-1893-41F6-9A81-FA1C7D93A0F5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21374E1B-7B48-47DB-9F4C-698C954B736C}" type="sibTrans" cxnId="{EBFDD435-1893-41F6-9A81-FA1C7D93A0F5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3336883-0A53-4A97-9B78-7BB7A2FCC2AA}">
      <dgm:prSet phldrT="[Văn bản]" custT="1"/>
      <dgm:spPr/>
      <dgm:t>
        <a:bodyPr/>
        <a:lstStyle/>
        <a:p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Luật</a:t>
          </a:r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lệ</a:t>
          </a:r>
          <a:endParaRPr lang="en-US" sz="2400" b="1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gm:t>
    </dgm:pt>
    <dgm:pt modelId="{6D4DCC12-6A41-4BB5-9D08-71392077B52C}" type="parTrans" cxnId="{4B02D296-CD3F-45F8-B24F-F1FBE25FF322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549A33A5-C30E-4A0A-9801-46DF369EAD81}" type="sibTrans" cxnId="{4B02D296-CD3F-45F8-B24F-F1FBE25FF322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EED05188-3D17-48F8-8BB7-CF5CD3B62A18}">
      <dgm:prSet phldrT="[Văn bản]" custT="1"/>
      <dgm:spPr/>
      <dgm:t>
        <a:bodyPr/>
        <a:lstStyle/>
        <a:p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Quan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hệ</a:t>
          </a:r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với</a:t>
          </a:r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nhân dân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và</a:t>
          </a:r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quan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lại</a:t>
          </a:r>
          <a:endParaRPr lang="en-US" sz="2400" b="1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gm:t>
    </dgm:pt>
    <dgm:pt modelId="{C37F76B2-06EA-4451-9773-B704CEEDEF6A}" type="parTrans" cxnId="{DC57F4F5-7536-4E05-97C2-CCE6769371EE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B2F8A2CF-9886-4872-B19C-6A73575F581A}" type="sibTrans" cxnId="{DC57F4F5-7536-4E05-97C2-CCE6769371EE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0578D29-0C9A-48F4-BC97-D30246BE3940}">
      <dgm:prSet phldrT="[Văn bản]" custT="1"/>
      <dgm:spPr/>
      <dgm:t>
        <a:bodyPr/>
        <a:lstStyle/>
        <a:p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Nông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nghiệp</a:t>
          </a:r>
          <a:endParaRPr lang="en-US" sz="2400" b="1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gm:t>
    </dgm:pt>
    <dgm:pt modelId="{4172C8F1-0D82-4FCA-AF43-232D48F20171}" type="parTrans" cxnId="{FA60BEEE-32A6-4263-9196-97DC44C48704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D59ABD4-337D-442E-8240-FA4081FA1BA9}" type="sibTrans" cxnId="{FA60BEEE-32A6-4263-9196-97DC44C48704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C9EF0E6-C189-48B8-B773-42ED1A3D37A7}">
      <dgm:prSet phldrT="[Văn bản]" custT="1"/>
      <dgm:spPr/>
      <dgm:t>
        <a:bodyPr/>
        <a:lstStyle/>
        <a:p>
          <a:r>
            <a: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Quân </a:t>
          </a:r>
          <a:r>
            <a:rPr lang="vi-VN" sz="2400" b="1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đội</a:t>
          </a:r>
          <a:endParaRPr lang="en-US" sz="2400" b="1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gm:t>
    </dgm:pt>
    <dgm:pt modelId="{AD9126FA-FCF6-4B5C-A8EF-C5A7C00AB0AA}" type="parTrans" cxnId="{295CFA7E-C569-49E8-8068-F6E06EC62D43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6DC87F82-83AE-4D9D-A272-38EB14ED2478}" type="sibTrans" cxnId="{295CFA7E-C569-49E8-8068-F6E06EC62D43}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A6E11A17-0C36-4EDE-8964-346F1ABA16BF}" type="pres">
      <dgm:prSet presAssocID="{D44C1321-C5AD-4897-8E92-E60317F735F8}" presName="composite" presStyleCnt="0">
        <dgm:presLayoutVars>
          <dgm:chMax val="1"/>
          <dgm:dir/>
          <dgm:resizeHandles val="exact"/>
        </dgm:presLayoutVars>
      </dgm:prSet>
      <dgm:spPr/>
    </dgm:pt>
    <dgm:pt modelId="{B718FFD0-5B30-4A17-879B-03A9B98036B5}" type="pres">
      <dgm:prSet presAssocID="{D44C1321-C5AD-4897-8E92-E60317F735F8}" presName="radial" presStyleCnt="0">
        <dgm:presLayoutVars>
          <dgm:animLvl val="ctr"/>
        </dgm:presLayoutVars>
      </dgm:prSet>
      <dgm:spPr/>
    </dgm:pt>
    <dgm:pt modelId="{86E02273-BFE3-4C01-AEA8-1B705D45E266}" type="pres">
      <dgm:prSet presAssocID="{C1DC34B5-9235-4363-AE27-B98EF2439139}" presName="centerShape" presStyleLbl="vennNode1" presStyleIdx="0" presStyleCnt="5"/>
      <dgm:spPr/>
    </dgm:pt>
    <dgm:pt modelId="{28C47D81-C25A-43EB-80E5-846AE99EB7D3}" type="pres">
      <dgm:prSet presAssocID="{83336883-0A53-4A97-9B78-7BB7A2FCC2AA}" presName="node" presStyleLbl="vennNode1" presStyleIdx="1" presStyleCnt="5">
        <dgm:presLayoutVars>
          <dgm:bulletEnabled val="1"/>
        </dgm:presLayoutVars>
      </dgm:prSet>
      <dgm:spPr/>
    </dgm:pt>
    <dgm:pt modelId="{EAC70819-097F-4B71-B7B9-B06687AB17E2}" type="pres">
      <dgm:prSet presAssocID="{EED05188-3D17-48F8-8BB7-CF5CD3B62A18}" presName="node" presStyleLbl="vennNode1" presStyleIdx="2" presStyleCnt="5" custScaleX="138804">
        <dgm:presLayoutVars>
          <dgm:bulletEnabled val="1"/>
        </dgm:presLayoutVars>
      </dgm:prSet>
      <dgm:spPr/>
    </dgm:pt>
    <dgm:pt modelId="{F2CF61B5-8046-4E47-9C7F-404561289C30}" type="pres">
      <dgm:prSet presAssocID="{10578D29-0C9A-48F4-BC97-D30246BE3940}" presName="node" presStyleLbl="vennNode1" presStyleIdx="3" presStyleCnt="5" custScaleX="103504">
        <dgm:presLayoutVars>
          <dgm:bulletEnabled val="1"/>
        </dgm:presLayoutVars>
      </dgm:prSet>
      <dgm:spPr/>
    </dgm:pt>
    <dgm:pt modelId="{EB8E7E04-CA85-41A7-971A-8C82BBC41A5D}" type="pres">
      <dgm:prSet presAssocID="{1C9EF0E6-C189-48B8-B773-42ED1A3D37A7}" presName="node" presStyleLbl="vennNode1" presStyleIdx="4" presStyleCnt="5" custScaleX="147289">
        <dgm:presLayoutVars>
          <dgm:bulletEnabled val="1"/>
        </dgm:presLayoutVars>
      </dgm:prSet>
      <dgm:spPr/>
    </dgm:pt>
  </dgm:ptLst>
  <dgm:cxnLst>
    <dgm:cxn modelId="{12A34F22-A821-4182-835A-C984E8D9F377}" type="presOf" srcId="{D44C1321-C5AD-4897-8E92-E60317F735F8}" destId="{A6E11A17-0C36-4EDE-8964-346F1ABA16BF}" srcOrd="0" destOrd="0" presId="urn:microsoft.com/office/officeart/2005/8/layout/radial3"/>
    <dgm:cxn modelId="{6F61A42E-C655-46A7-8E3A-42A5BAC25878}" type="presOf" srcId="{1C9EF0E6-C189-48B8-B773-42ED1A3D37A7}" destId="{EB8E7E04-CA85-41A7-971A-8C82BBC41A5D}" srcOrd="0" destOrd="0" presId="urn:microsoft.com/office/officeart/2005/8/layout/radial3"/>
    <dgm:cxn modelId="{EBFDD435-1893-41F6-9A81-FA1C7D93A0F5}" srcId="{D44C1321-C5AD-4897-8E92-E60317F735F8}" destId="{C1DC34B5-9235-4363-AE27-B98EF2439139}" srcOrd="0" destOrd="0" parTransId="{0630E9B0-AADA-4CEB-8DAE-00FE8E526108}" sibTransId="{21374E1B-7B48-47DB-9F4C-698C954B736C}"/>
    <dgm:cxn modelId="{0F471A37-7264-42C2-B3B2-5370A7220CAB}" type="presOf" srcId="{C1DC34B5-9235-4363-AE27-B98EF2439139}" destId="{86E02273-BFE3-4C01-AEA8-1B705D45E266}" srcOrd="0" destOrd="0" presId="urn:microsoft.com/office/officeart/2005/8/layout/radial3"/>
    <dgm:cxn modelId="{D32C444B-1F88-48A9-8860-339FD767AF6A}" type="presOf" srcId="{83336883-0A53-4A97-9B78-7BB7A2FCC2AA}" destId="{28C47D81-C25A-43EB-80E5-846AE99EB7D3}" srcOrd="0" destOrd="0" presId="urn:microsoft.com/office/officeart/2005/8/layout/radial3"/>
    <dgm:cxn modelId="{B15E1F56-D786-48CF-B54D-784D5AFED0A7}" type="presOf" srcId="{10578D29-0C9A-48F4-BC97-D30246BE3940}" destId="{F2CF61B5-8046-4E47-9C7F-404561289C30}" srcOrd="0" destOrd="0" presId="urn:microsoft.com/office/officeart/2005/8/layout/radial3"/>
    <dgm:cxn modelId="{295CFA7E-C569-49E8-8068-F6E06EC62D43}" srcId="{C1DC34B5-9235-4363-AE27-B98EF2439139}" destId="{1C9EF0E6-C189-48B8-B773-42ED1A3D37A7}" srcOrd="3" destOrd="0" parTransId="{AD9126FA-FCF6-4B5C-A8EF-C5A7C00AB0AA}" sibTransId="{6DC87F82-83AE-4D9D-A272-38EB14ED2478}"/>
    <dgm:cxn modelId="{4B02D296-CD3F-45F8-B24F-F1FBE25FF322}" srcId="{C1DC34B5-9235-4363-AE27-B98EF2439139}" destId="{83336883-0A53-4A97-9B78-7BB7A2FCC2AA}" srcOrd="0" destOrd="0" parTransId="{6D4DCC12-6A41-4BB5-9D08-71392077B52C}" sibTransId="{549A33A5-C30E-4A0A-9801-46DF369EAD81}"/>
    <dgm:cxn modelId="{DB5B91A6-F36A-4B70-91F1-A9B3710EFD07}" type="presOf" srcId="{EED05188-3D17-48F8-8BB7-CF5CD3B62A18}" destId="{EAC70819-097F-4B71-B7B9-B06687AB17E2}" srcOrd="0" destOrd="0" presId="urn:microsoft.com/office/officeart/2005/8/layout/radial3"/>
    <dgm:cxn modelId="{FA60BEEE-32A6-4263-9196-97DC44C48704}" srcId="{C1DC34B5-9235-4363-AE27-B98EF2439139}" destId="{10578D29-0C9A-48F4-BC97-D30246BE3940}" srcOrd="2" destOrd="0" parTransId="{4172C8F1-0D82-4FCA-AF43-232D48F20171}" sibTransId="{8D59ABD4-337D-442E-8240-FA4081FA1BA9}"/>
    <dgm:cxn modelId="{DC57F4F5-7536-4E05-97C2-CCE6769371EE}" srcId="{C1DC34B5-9235-4363-AE27-B98EF2439139}" destId="{EED05188-3D17-48F8-8BB7-CF5CD3B62A18}" srcOrd="1" destOrd="0" parTransId="{C37F76B2-06EA-4451-9773-B704CEEDEF6A}" sibTransId="{B2F8A2CF-9886-4872-B19C-6A73575F581A}"/>
    <dgm:cxn modelId="{FDA95A8A-6EF2-40A9-AFAA-9F30239B8C84}" type="presParOf" srcId="{A6E11A17-0C36-4EDE-8964-346F1ABA16BF}" destId="{B718FFD0-5B30-4A17-879B-03A9B98036B5}" srcOrd="0" destOrd="0" presId="urn:microsoft.com/office/officeart/2005/8/layout/radial3"/>
    <dgm:cxn modelId="{B87A55CB-BBC1-4763-BF16-E74D53AFF953}" type="presParOf" srcId="{B718FFD0-5B30-4A17-879B-03A9B98036B5}" destId="{86E02273-BFE3-4C01-AEA8-1B705D45E266}" srcOrd="0" destOrd="0" presId="urn:microsoft.com/office/officeart/2005/8/layout/radial3"/>
    <dgm:cxn modelId="{A75D5487-B943-4FB7-9EF2-D21E48DB222A}" type="presParOf" srcId="{B718FFD0-5B30-4A17-879B-03A9B98036B5}" destId="{28C47D81-C25A-43EB-80E5-846AE99EB7D3}" srcOrd="1" destOrd="0" presId="urn:microsoft.com/office/officeart/2005/8/layout/radial3"/>
    <dgm:cxn modelId="{1835DFFB-14C3-4C50-97D6-259DFE93BDE6}" type="presParOf" srcId="{B718FFD0-5B30-4A17-879B-03A9B98036B5}" destId="{EAC70819-097F-4B71-B7B9-B06687AB17E2}" srcOrd="2" destOrd="0" presId="urn:microsoft.com/office/officeart/2005/8/layout/radial3"/>
    <dgm:cxn modelId="{E19201AD-8B29-4F16-90E0-BDBB205EB87D}" type="presParOf" srcId="{B718FFD0-5B30-4A17-879B-03A9B98036B5}" destId="{F2CF61B5-8046-4E47-9C7F-404561289C30}" srcOrd="3" destOrd="0" presId="urn:microsoft.com/office/officeart/2005/8/layout/radial3"/>
    <dgm:cxn modelId="{9D61535A-E48D-4FC9-A36F-436866771F75}" type="presParOf" srcId="{B718FFD0-5B30-4A17-879B-03A9B98036B5}" destId="{EB8E7E04-CA85-41A7-971A-8C82BBC41A5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73383-3C66-448E-9636-E95A2D977336}">
      <dsp:nvSpPr>
        <dsp:cNvPr id="0" name=""/>
        <dsp:cNvSpPr/>
      </dsp:nvSpPr>
      <dsp:spPr>
        <a:xfrm rot="4396374">
          <a:off x="658328" y="1078272"/>
          <a:ext cx="4677714" cy="3262122"/>
        </a:xfrm>
        <a:prstGeom prst="swooshArrow">
          <a:avLst>
            <a:gd name="adj1" fmla="val 16310"/>
            <a:gd name="adj2" fmla="val 31370"/>
          </a:avLst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0BAE48-6698-4D3F-8F3C-737A7753CF7F}">
      <dsp:nvSpPr>
        <dsp:cNvPr id="0" name=""/>
        <dsp:cNvSpPr/>
      </dsp:nvSpPr>
      <dsp:spPr>
        <a:xfrm>
          <a:off x="98892" y="4533898"/>
          <a:ext cx="5013949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 err="1">
              <a:solidFill>
                <a:srgbClr val="002060"/>
              </a:solidFill>
              <a:latin typeface="+mj-lt"/>
            </a:rPr>
            <a:t>Nhà</a:t>
          </a:r>
          <a:r>
            <a:rPr lang="vi-VN" sz="3600" b="1" kern="1200" dirty="0">
              <a:solidFill>
                <a:srgbClr val="002060"/>
              </a:solidFill>
              <a:latin typeface="+mj-lt"/>
            </a:rPr>
            <a:t> </a:t>
          </a:r>
          <a:r>
            <a:rPr lang="vi-VN" sz="3600" b="1" kern="1200" dirty="0" err="1">
              <a:solidFill>
                <a:srgbClr val="002060"/>
              </a:solidFill>
              <a:latin typeface="+mj-lt"/>
            </a:rPr>
            <a:t>Lý</a:t>
          </a:r>
          <a:r>
            <a:rPr lang="vi-VN" sz="3600" b="1" kern="1200" dirty="0">
              <a:solidFill>
                <a:srgbClr val="002060"/>
              </a:solidFill>
              <a:latin typeface="+mj-lt"/>
            </a:rPr>
            <a:t> suy </a:t>
          </a:r>
          <a:r>
            <a:rPr lang="vi-VN" sz="3600" b="1" kern="1200" dirty="0" err="1">
              <a:solidFill>
                <a:srgbClr val="002060"/>
              </a:solidFill>
              <a:latin typeface="+mj-lt"/>
            </a:rPr>
            <a:t>yếu</a:t>
          </a:r>
          <a:r>
            <a:rPr lang="vi-VN" sz="3600" b="1" kern="1200" dirty="0">
              <a:solidFill>
                <a:srgbClr val="002060"/>
              </a:solidFill>
              <a:latin typeface="+mj-lt"/>
            </a:rPr>
            <a:t> </a:t>
          </a:r>
          <a:r>
            <a:rPr lang="vi-VN" sz="3600" b="1" kern="1200" dirty="0" err="1">
              <a:solidFill>
                <a:srgbClr val="002060"/>
              </a:solidFill>
              <a:latin typeface="+mj-lt"/>
            </a:rPr>
            <a:t>dần</a:t>
          </a:r>
          <a:endParaRPr lang="en-US" sz="3600" b="1" kern="1200" dirty="0">
            <a:solidFill>
              <a:srgbClr val="002060"/>
            </a:solidFill>
            <a:latin typeface="+mj-lt"/>
          </a:endParaRPr>
        </a:p>
      </dsp:txBody>
      <dsp:txXfrm>
        <a:off x="98892" y="4533898"/>
        <a:ext cx="5013949" cy="866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02273-BFE3-4C01-AEA8-1B705D45E266}">
      <dsp:nvSpPr>
        <dsp:cNvPr id="0" name=""/>
        <dsp:cNvSpPr/>
      </dsp:nvSpPr>
      <dsp:spPr>
        <a:xfrm>
          <a:off x="2593045" y="1206500"/>
          <a:ext cx="3005666" cy="30056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Vua </a:t>
          </a:r>
          <a:r>
            <a:rPr lang="vi-VN" sz="4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nhà</a:t>
          </a:r>
          <a:r>
            <a:rPr lang="vi-VN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4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Trần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sp:txBody>
      <dsp:txXfrm>
        <a:off x="3033215" y="1646670"/>
        <a:ext cx="2125326" cy="2125326"/>
      </dsp:txXfrm>
    </dsp:sp>
    <dsp:sp modelId="{28C47D81-C25A-43EB-80E5-846AE99EB7D3}">
      <dsp:nvSpPr>
        <dsp:cNvPr id="0" name=""/>
        <dsp:cNvSpPr/>
      </dsp:nvSpPr>
      <dsp:spPr>
        <a:xfrm>
          <a:off x="3344462" y="536"/>
          <a:ext cx="1502833" cy="1502833"/>
        </a:xfrm>
        <a:prstGeom prst="ellipse">
          <a:avLst/>
        </a:prstGeom>
        <a:solidFill>
          <a:schemeClr val="accent2">
            <a:alpha val="50000"/>
            <a:hueOff val="-113961"/>
            <a:satOff val="-7627"/>
            <a:lumOff val="-40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Luật</a:t>
          </a: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lệ</a:t>
          </a:r>
          <a:endParaRPr lang="en-US" sz="2400" b="1" kern="1200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sp:txBody>
      <dsp:txXfrm>
        <a:off x="3564547" y="220621"/>
        <a:ext cx="1062663" cy="1062663"/>
      </dsp:txXfrm>
    </dsp:sp>
    <dsp:sp modelId="{EAC70819-097F-4B71-B7B9-B06687AB17E2}">
      <dsp:nvSpPr>
        <dsp:cNvPr id="0" name=""/>
        <dsp:cNvSpPr/>
      </dsp:nvSpPr>
      <dsp:spPr>
        <a:xfrm>
          <a:off x="5010262" y="1957916"/>
          <a:ext cx="2085992" cy="1502833"/>
        </a:xfrm>
        <a:prstGeom prst="ellipse">
          <a:avLst/>
        </a:prstGeom>
        <a:solidFill>
          <a:schemeClr val="accent2">
            <a:alpha val="50000"/>
            <a:hueOff val="-227923"/>
            <a:satOff val="-15255"/>
            <a:lumOff val="-8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Quan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hệ</a:t>
          </a: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với</a:t>
          </a: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nhân dân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và</a:t>
          </a: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 quan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lại</a:t>
          </a:r>
          <a:endParaRPr lang="en-US" sz="2400" b="1" kern="1200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sp:txBody>
      <dsp:txXfrm>
        <a:off x="5315748" y="2178001"/>
        <a:ext cx="1475020" cy="1062663"/>
      </dsp:txXfrm>
    </dsp:sp>
    <dsp:sp modelId="{F2CF61B5-8046-4E47-9C7F-404561289C30}">
      <dsp:nvSpPr>
        <dsp:cNvPr id="0" name=""/>
        <dsp:cNvSpPr/>
      </dsp:nvSpPr>
      <dsp:spPr>
        <a:xfrm>
          <a:off x="3318132" y="3915297"/>
          <a:ext cx="1555492" cy="1502833"/>
        </a:xfrm>
        <a:prstGeom prst="ellipse">
          <a:avLst/>
        </a:prstGeom>
        <a:solidFill>
          <a:schemeClr val="accent2">
            <a:alpha val="50000"/>
            <a:hueOff val="-341884"/>
            <a:satOff val="-22882"/>
            <a:lumOff val="-12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Nông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nghiệp</a:t>
          </a:r>
          <a:endParaRPr lang="en-US" sz="2400" b="1" kern="1200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sp:txBody>
      <dsp:txXfrm>
        <a:off x="3545929" y="4135382"/>
        <a:ext cx="1099898" cy="1062663"/>
      </dsp:txXfrm>
    </dsp:sp>
    <dsp:sp modelId="{EB8E7E04-CA85-41A7-971A-8C82BBC41A5D}">
      <dsp:nvSpPr>
        <dsp:cNvPr id="0" name=""/>
        <dsp:cNvSpPr/>
      </dsp:nvSpPr>
      <dsp:spPr>
        <a:xfrm>
          <a:off x="1031744" y="1957916"/>
          <a:ext cx="2213508" cy="1502833"/>
        </a:xfrm>
        <a:prstGeom prst="ellipse">
          <a:avLst/>
        </a:prstGeom>
        <a:solidFill>
          <a:schemeClr val="accent2">
            <a:alpha val="50000"/>
            <a:hueOff val="-455845"/>
            <a:satOff val="-30509"/>
            <a:lumOff val="-162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Quân </a:t>
          </a:r>
          <a:r>
            <a:rPr lang="vi-VN" sz="2400" b="1" kern="1200" dirty="0" err="1">
              <a:solidFill>
                <a:srgbClr val="000000"/>
              </a:solidFill>
              <a:latin typeface="Times New Roman" panose="02020603050405020304" pitchFamily="18" charset="0"/>
              <a:ea typeface="Arrus-Black" panose="02020500000000000000" pitchFamily="18" charset="0"/>
              <a:cs typeface="Times New Roman" panose="02020603050405020304" pitchFamily="18" charset="0"/>
            </a:rPr>
            <a:t>đội</a:t>
          </a:r>
          <a:endParaRPr lang="en-US" sz="2400" b="1" kern="1200" dirty="0">
            <a:solidFill>
              <a:srgbClr val="000000"/>
            </a:solidFill>
            <a:latin typeface="Times New Roman" panose="02020603050405020304" pitchFamily="18" charset="0"/>
            <a:ea typeface="Arrus-Black" panose="02020500000000000000" pitchFamily="18" charset="0"/>
            <a:cs typeface="Times New Roman" panose="02020603050405020304" pitchFamily="18" charset="0"/>
          </a:endParaRPr>
        </a:p>
      </dsp:txBody>
      <dsp:txXfrm>
        <a:off x="1355905" y="2178001"/>
        <a:ext cx="1565186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B32F5-E357-4E0A-9898-BC14AB4BC3E2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76CBA-AE55-4B00-8FEB-AD9C737DC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d924d8386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d924d8386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d6846a9a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d6846a9a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933aedcbc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933aedcbc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924d83865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924d83865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36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924d83865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924d83865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d933aedcb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d933aedcb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92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9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83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9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0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1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5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8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1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9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2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17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9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4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5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1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4451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92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8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49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7F47-653D-4AAD-A0E9-39FFB7AAA3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4500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" y="-17"/>
            <a:ext cx="12191769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839500" y="1876871"/>
            <a:ext cx="59312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845227" y="4198631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002367" y="-64200"/>
            <a:ext cx="474800" cy="6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31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52233" y="1597533"/>
            <a:ext cx="10287600" cy="4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5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4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1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8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1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8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09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11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0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3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7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02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2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 hasCustomPrompt="1"/>
          </p:nvPr>
        </p:nvSpPr>
        <p:spPr>
          <a:xfrm flipH="1">
            <a:off x="3340384" y="2527800"/>
            <a:ext cx="1743600" cy="18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5"/>
          <p:cNvSpPr txBox="1">
            <a:spLocks noGrp="1"/>
          </p:cNvSpPr>
          <p:nvPr>
            <p:ph type="title" idx="2"/>
          </p:nvPr>
        </p:nvSpPr>
        <p:spPr>
          <a:xfrm>
            <a:off x="5198033" y="25278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92" name="Google Shape;192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5198033" y="34290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9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82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1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5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3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1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1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1"/>
          </p:nvPr>
        </p:nvSpPr>
        <p:spPr>
          <a:xfrm>
            <a:off x="76449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subTitle" idx="2"/>
          </p:nvPr>
        </p:nvSpPr>
        <p:spPr>
          <a:xfrm>
            <a:off x="25958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3"/>
          </p:nvPr>
        </p:nvSpPr>
        <p:spPr>
          <a:xfrm>
            <a:off x="76449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4"/>
          </p:nvPr>
        </p:nvSpPr>
        <p:spPr>
          <a:xfrm>
            <a:off x="76449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ubTitle" idx="5"/>
          </p:nvPr>
        </p:nvSpPr>
        <p:spPr>
          <a:xfrm>
            <a:off x="25958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subTitle" idx="6"/>
          </p:nvPr>
        </p:nvSpPr>
        <p:spPr>
          <a:xfrm>
            <a:off x="25958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3"/>
          <p:cNvSpPr txBox="1">
            <a:spLocks noGrp="1"/>
          </p:cNvSpPr>
          <p:nvPr>
            <p:ph type="subTitle" idx="7"/>
          </p:nvPr>
        </p:nvSpPr>
        <p:spPr>
          <a:xfrm>
            <a:off x="76449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subTitle" idx="8"/>
          </p:nvPr>
        </p:nvSpPr>
        <p:spPr>
          <a:xfrm>
            <a:off x="7644919" y="3437011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3"/>
          <p:cNvSpPr txBox="1">
            <a:spLocks noGrp="1"/>
          </p:cNvSpPr>
          <p:nvPr>
            <p:ph type="subTitle" idx="9"/>
          </p:nvPr>
        </p:nvSpPr>
        <p:spPr>
          <a:xfrm>
            <a:off x="25958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3"/>
          <p:cNvSpPr txBox="1">
            <a:spLocks noGrp="1"/>
          </p:cNvSpPr>
          <p:nvPr>
            <p:ph type="subTitle" idx="13"/>
          </p:nvPr>
        </p:nvSpPr>
        <p:spPr>
          <a:xfrm>
            <a:off x="2595819" y="34369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3"/>
          <p:cNvSpPr txBox="1">
            <a:spLocks noGrp="1"/>
          </p:cNvSpPr>
          <p:nvPr>
            <p:ph type="subTitle" idx="14"/>
          </p:nvPr>
        </p:nvSpPr>
        <p:spPr>
          <a:xfrm>
            <a:off x="76449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ubTitle" idx="15"/>
          </p:nvPr>
        </p:nvSpPr>
        <p:spPr>
          <a:xfrm>
            <a:off x="25958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3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1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3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3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5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44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4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7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3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4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8920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24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6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C912-EE96-CC4D-B477-4B9F38E46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25876-3FE5-2248-B9C1-40F22987F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0037A-374D-254B-A98E-1D740076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7C2E1-2E3E-1341-99FA-CE72F70A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41AE0-4DB5-124B-A00B-B1C13FB2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27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0442-47FD-394C-93F2-7A10577A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9A80-C1A8-444B-A746-7CB2532DD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8B9AE-A96E-8445-BD32-08895F2E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FCE7-F304-6243-9959-8A85717A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17E52-8C11-384B-966B-9DB4BC63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83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544C-E024-2642-B1D8-509C670C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AC94D-F7ED-C94C-B108-4B51630CD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CAA13-CADF-D049-8A05-ABD18267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9E1A9-9390-DF47-872F-1ADB01FB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59506-3FFB-A54F-A0BA-7434AF8F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6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DEE-B95C-094F-A7BE-867220D6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FE8F4-A6DD-444F-AA50-73747564A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ABE68-DAFC-C642-8AC7-3A409BEAB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C9682-3374-0F42-91EC-C03B3967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9B739-9404-104B-89B0-9BEA1B28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0196D-5490-D747-A55B-13104A9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05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3E29-8697-0748-85BB-3419D58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1C3D6-ABA2-724C-B63C-32A938D33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525BD-FCC2-074E-B6FC-D324180B8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2B13A3-929E-A84F-85D2-A1293B24E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9FB3E-A4CB-C44E-AD92-9E9C4BC36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6CFDF2-2840-E248-9340-6C29C4FD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2962B-C5A2-2042-82A6-1CCD6680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CF9CF-1DA2-5D47-BA4A-2E4AFC1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5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FD72-DC06-2F4C-B20D-41851EED6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D203-6D9E-8D4C-BA81-3882C43E4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72E22-5697-674F-BFAB-CE50B801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E093C-EA54-6149-BD1D-3A7E80E2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28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D7C1B-43F8-0B44-9937-A30F85BC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26690-A658-2B4C-B0B2-4931519B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5697D-E994-264C-8901-D37A4450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CC3B-E8EC-E44D-94F3-AAD8DB29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9AF1-7F54-3D4B-A733-BB6FF391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E4A50-F04E-BF48-A090-56462925D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F9E9E-ECC8-DC4D-A74D-F330B91F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3E2E2-00C3-C64B-885C-54B0A9F5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59E33-F055-0C4B-B49C-ED5AEAE4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40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FAC3-32E2-6748-B09E-9792BBB5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66907-BC68-9848-897E-95D644329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955D7-7255-9141-8873-320E7D7CE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0D40C-43F5-4142-95AE-0F26C3A5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F4C2D-BC5B-F34B-9A36-74B60B13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DD608-9DC0-004A-802C-5A12A45C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6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262A-1448-994B-8870-6FF832FF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0CD89-BE4A-6849-ABFB-FCDD79F87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D003-466E-B049-8BA0-A8CFA911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FBC9-589D-A343-993D-C97789A0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EAF1C-71E1-0248-A0BD-FBCEE025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7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ABAA0-246C-5646-911E-47B82D388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A80F7-13F1-EC4B-8C17-631F85E23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65C09-E490-D54C-A8A6-6CB97AC9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A9D44-1AB3-DB48-A26E-2D368D7E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63D8F-6314-6F4F-B915-A46CBAE6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093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4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41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0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0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0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157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755" r:id="rId3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488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8E18E-6DAD-8F4B-B290-353DE2BE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5D797-D6EF-524C-B993-25F174A3F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388F0-34EB-914D-821A-B3050146B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9EE0B-9708-8543-920F-1FCD47C06D2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0F553-8C9A-9C46-9460-C83D9F828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6EE06-F6AC-2F48-BC63-43683468F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255-2392-0042-B858-B4CF167231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04D8C-3872-473B-AF70-45D93F3CB84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207514" y="8182303"/>
            <a:ext cx="1459957" cy="1261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AB758-7B2E-4DE0-AE7F-7722AC09173A}"/>
              </a:ext>
            </a:extLst>
          </p:cNvPr>
          <p:cNvSpPr txBox="1"/>
          <p:nvPr userDrawn="1"/>
        </p:nvSpPr>
        <p:spPr>
          <a:xfrm>
            <a:off x="0" y="81726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7FA95-6D7C-4469-A27F-E41194CE5E5B}"/>
              </a:ext>
            </a:extLst>
          </p:cNvPr>
          <p:cNvSpPr txBox="1"/>
          <p:nvPr userDrawn="1"/>
        </p:nvSpPr>
        <p:spPr>
          <a:xfrm>
            <a:off x="-1" y="6406942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77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6FB0FA-862B-410C-94AC-7F99B9CCCF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461" y="8882409"/>
            <a:ext cx="1204464" cy="1040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05FAF-E94F-417C-B404-62F32550335D}"/>
              </a:ext>
            </a:extLst>
          </p:cNvPr>
          <p:cNvSpPr txBox="1"/>
          <p:nvPr userDrawn="1"/>
        </p:nvSpPr>
        <p:spPr>
          <a:xfrm>
            <a:off x="59267" y="4552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5CAE7"/>
                </a:solidFill>
                <a:effectLst/>
                <a:uLnTx/>
                <a:uFillTx/>
                <a:latin typeface="UTM Tam Le" panose="02040603050506020204" pitchFamily="18" charset="0"/>
                <a:ea typeface="微软雅黑"/>
                <a:cs typeface="+mn-cs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77397-9DF6-4BEE-80AB-7DAED4F0A000}"/>
              </a:ext>
            </a:extLst>
          </p:cNvPr>
          <p:cNvSpPr txBox="1"/>
          <p:nvPr userDrawn="1"/>
        </p:nvSpPr>
        <p:spPr>
          <a:xfrm>
            <a:off x="17141" y="645160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Tam Le" panose="02040603050506020204" pitchFamily="18" charset="0"/>
                <a:ea typeface="微软雅黑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122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vn/imgres?imgurl=http://images.vietnamnet.vn/dataimages/200802/original/images1494258_3.jpg&amp;imgrefurl=http://vietnamnet.vn/vanhoa/2008/02/767229/&amp;usg=__IuiKnX2ZEAtRUnNR_9SbLkI2kLQ=&amp;h=400&amp;w=300&amp;sz=28&amp;hl=vi&amp;start=7&amp;tbnid=HxQU_4rYf0n_eM:&amp;tbnh=124&amp;tbnw=93&amp;prev=/images?q%3Dhinh%2Banh%2Ble%2Bhoi%2Bky%2Bniem%2B700%2Bnam%2Bvua%2Btran%2Bnhan%2Btong%2Bnhap%2Bniet%2Bban%2Bchua%2Byen%2Btu%26gbv%3D2%26hl%3Dvi%26sa%3D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897082" y="953653"/>
            <a:ext cx="1089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9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2022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47700" y="1763931"/>
            <a:ext cx="1089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altLang="zh-CN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sử</a:t>
            </a:r>
            <a:endParaRPr lang="zh-CN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7700" y="2537481"/>
            <a:ext cx="10896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lập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831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60"/>
          <p:cNvGrpSpPr/>
          <p:nvPr/>
        </p:nvGrpSpPr>
        <p:grpSpPr>
          <a:xfrm>
            <a:off x="1347717" y="1479700"/>
            <a:ext cx="9496565" cy="4883628"/>
            <a:chOff x="1107286" y="970050"/>
            <a:chExt cx="6890890" cy="3231337"/>
          </a:xfrm>
        </p:grpSpPr>
        <p:grpSp>
          <p:nvGrpSpPr>
            <p:cNvPr id="2134" name="Google Shape;2134;p60"/>
            <p:cNvGrpSpPr/>
            <p:nvPr/>
          </p:nvGrpSpPr>
          <p:grpSpPr>
            <a:xfrm>
              <a:off x="1107286" y="995861"/>
              <a:ext cx="6852020" cy="3205526"/>
              <a:chOff x="1700212" y="1003875"/>
              <a:chExt cx="5779369" cy="3086094"/>
            </a:xfrm>
          </p:grpSpPr>
          <p:sp>
            <p:nvSpPr>
              <p:cNvPr id="2135" name="Google Shape;2135;p60"/>
              <p:cNvSpPr/>
              <p:nvPr/>
            </p:nvSpPr>
            <p:spPr>
              <a:xfrm>
                <a:off x="1700212" y="1003875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2" name="Google Shape;2152;p60"/>
            <p:cNvGrpSpPr/>
            <p:nvPr/>
          </p:nvGrpSpPr>
          <p:grpSpPr>
            <a:xfrm>
              <a:off x="1146156" y="970050"/>
              <a:ext cx="6852020" cy="3205526"/>
              <a:chOff x="1682324" y="1028700"/>
              <a:chExt cx="5779369" cy="3086094"/>
            </a:xfrm>
          </p:grpSpPr>
          <p:sp>
            <p:nvSpPr>
              <p:cNvPr id="2153" name="Google Shape;2153;p60"/>
              <p:cNvSpPr/>
              <p:nvPr/>
            </p:nvSpPr>
            <p:spPr>
              <a:xfrm>
                <a:off x="1682324" y="1028700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60"/>
              <p:cNvSpPr/>
              <p:nvPr/>
            </p:nvSpPr>
            <p:spPr>
              <a:xfrm>
                <a:off x="1682324" y="2525606"/>
                <a:ext cx="5779369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13652" y="417"/>
                    </a:lnTo>
                    <a:lnTo>
                      <a:pt x="13652" y="1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1" name="Google Shape;2171;p60"/>
            <p:cNvGrpSpPr/>
            <p:nvPr/>
          </p:nvGrpSpPr>
          <p:grpSpPr>
            <a:xfrm>
              <a:off x="1443032" y="1265811"/>
              <a:ext cx="6258260" cy="2614045"/>
              <a:chOff x="3414822" y="1306327"/>
              <a:chExt cx="2199895" cy="2273478"/>
            </a:xfrm>
          </p:grpSpPr>
          <p:sp>
            <p:nvSpPr>
              <p:cNvPr id="2172" name="Google Shape;2172;p60"/>
              <p:cNvSpPr/>
              <p:nvPr/>
            </p:nvSpPr>
            <p:spPr>
              <a:xfrm>
                <a:off x="3414822" y="1306327"/>
                <a:ext cx="2199895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60"/>
              <p:cNvSpPr/>
              <p:nvPr/>
            </p:nvSpPr>
            <p:spPr>
              <a:xfrm>
                <a:off x="3456448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Rectangle 29">
            <a:extLst>
              <a:ext uri="{FF2B5EF4-FFF2-40B4-BE49-F238E27FC236}">
                <a16:creationId xmlns:a16="http://schemas.microsoft.com/office/drawing/2014/main" id="{29B5BFF6-3DF7-4C11-B7D5-F004DF2F1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22905"/>
            <a:ext cx="1067553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Dưới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bộ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máy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xây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như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FDB35E-F78A-4DCE-B786-D1637FF7A53C}"/>
              </a:ext>
            </a:extLst>
          </p:cNvPr>
          <p:cNvSpPr txBox="1"/>
          <p:nvPr/>
        </p:nvSpPr>
        <p:spPr>
          <a:xfrm>
            <a:off x="2426777" y="2200275"/>
            <a:ext cx="768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̃i tên: Cong Hướng lên 9">
            <a:extLst>
              <a:ext uri="{FF2B5EF4-FFF2-40B4-BE49-F238E27FC236}">
                <a16:creationId xmlns:a16="http://schemas.microsoft.com/office/drawing/2014/main" id="{7FF0263E-634E-4CEE-A04C-D4DCC6BA8945}"/>
              </a:ext>
            </a:extLst>
          </p:cNvPr>
          <p:cNvSpPr/>
          <p:nvPr/>
        </p:nvSpPr>
        <p:spPr>
          <a:xfrm rot="5400000">
            <a:off x="2982430" y="2781409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41E01605-7073-4C07-AB38-94DBD0A6ACC4}"/>
              </a:ext>
            </a:extLst>
          </p:cNvPr>
          <p:cNvSpPr txBox="1"/>
          <p:nvPr/>
        </p:nvSpPr>
        <p:spPr>
          <a:xfrm>
            <a:off x="3665491" y="2904443"/>
            <a:ext cx="98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Mũi tên: Cong Hướng lên 56">
            <a:extLst>
              <a:ext uri="{FF2B5EF4-FFF2-40B4-BE49-F238E27FC236}">
                <a16:creationId xmlns:a16="http://schemas.microsoft.com/office/drawing/2014/main" id="{864FCA31-EB6B-422D-BA2A-89635B45C507}"/>
              </a:ext>
            </a:extLst>
          </p:cNvPr>
          <p:cNvSpPr/>
          <p:nvPr/>
        </p:nvSpPr>
        <p:spPr>
          <a:xfrm rot="5400000">
            <a:off x="4039491" y="3504708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6CF55FB5-E6E6-4A44-8192-866DB3F9BAF6}"/>
              </a:ext>
            </a:extLst>
          </p:cNvPr>
          <p:cNvSpPr txBox="1"/>
          <p:nvPr/>
        </p:nvSpPr>
        <p:spPr>
          <a:xfrm>
            <a:off x="4750656" y="3648630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Mũi tên: Cong Hướng lên 58">
            <a:extLst>
              <a:ext uri="{FF2B5EF4-FFF2-40B4-BE49-F238E27FC236}">
                <a16:creationId xmlns:a16="http://schemas.microsoft.com/office/drawing/2014/main" id="{8FFC240D-A2C9-4A01-BB98-5DCDA17FCAC2}"/>
              </a:ext>
            </a:extLst>
          </p:cNvPr>
          <p:cNvSpPr/>
          <p:nvPr/>
        </p:nvSpPr>
        <p:spPr>
          <a:xfrm rot="5400000">
            <a:off x="5224851" y="4222294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E0DDA48F-3497-4896-8485-B58F6CF2AF2A}"/>
              </a:ext>
            </a:extLst>
          </p:cNvPr>
          <p:cNvSpPr txBox="1"/>
          <p:nvPr/>
        </p:nvSpPr>
        <p:spPr>
          <a:xfrm>
            <a:off x="5945447" y="4365371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ũi tên: Cong Hướng lên 60">
            <a:extLst>
              <a:ext uri="{FF2B5EF4-FFF2-40B4-BE49-F238E27FC236}">
                <a16:creationId xmlns:a16="http://schemas.microsoft.com/office/drawing/2014/main" id="{EB033C90-862A-4B84-8408-1BE218B13C92}"/>
              </a:ext>
            </a:extLst>
          </p:cNvPr>
          <p:cNvSpPr/>
          <p:nvPr/>
        </p:nvSpPr>
        <p:spPr>
          <a:xfrm rot="5400000">
            <a:off x="6600172" y="4978982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D9B338E4-BC3D-40DC-93E5-8849C1F5581E}"/>
              </a:ext>
            </a:extLst>
          </p:cNvPr>
          <p:cNvSpPr txBox="1"/>
          <p:nvPr/>
        </p:nvSpPr>
        <p:spPr>
          <a:xfrm>
            <a:off x="7343944" y="5102098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" grpId="0"/>
      <p:bldP spid="10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5FEFD7B-4429-4868-AFAB-D40925AD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16856"/>
            <a:ext cx="4867275" cy="382428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24C8924A-75A7-413A-B175-5411A3A0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25" y="1370826"/>
            <a:ext cx="55816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ra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sớm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xưng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nom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8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2;p67">
            <a:extLst>
              <a:ext uri="{FF2B5EF4-FFF2-40B4-BE49-F238E27FC236}">
                <a16:creationId xmlns:a16="http://schemas.microsoft.com/office/drawing/2014/main" id="{9DB94C32-5EE2-44DB-A177-BFD645247053}"/>
              </a:ext>
            </a:extLst>
          </p:cNvPr>
          <p:cNvSpPr/>
          <p:nvPr/>
        </p:nvSpPr>
        <p:spPr>
          <a:xfrm>
            <a:off x="1012625" y="1283349"/>
            <a:ext cx="3574500" cy="47326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923;p67">
            <a:extLst>
              <a:ext uri="{FF2B5EF4-FFF2-40B4-BE49-F238E27FC236}">
                <a16:creationId xmlns:a16="http://schemas.microsoft.com/office/drawing/2014/main" id="{1848BD2B-69E2-40FB-B956-4D629264541F}"/>
              </a:ext>
            </a:extLst>
          </p:cNvPr>
          <p:cNvGrpSpPr/>
          <p:nvPr/>
        </p:nvGrpSpPr>
        <p:grpSpPr>
          <a:xfrm>
            <a:off x="1012624" y="1376827"/>
            <a:ext cx="3471871" cy="4615930"/>
            <a:chOff x="906025" y="1217543"/>
            <a:chExt cx="3757200" cy="2704800"/>
          </a:xfrm>
        </p:grpSpPr>
        <p:sp>
          <p:nvSpPr>
            <p:cNvPr id="24" name="Google Shape;2924;p67">
              <a:extLst>
                <a:ext uri="{FF2B5EF4-FFF2-40B4-BE49-F238E27FC236}">
                  <a16:creationId xmlns:a16="http://schemas.microsoft.com/office/drawing/2014/main" id="{3C0DAA1A-056F-4D49-ABF8-85D7BFA75AAD}"/>
                </a:ext>
              </a:extLst>
            </p:cNvPr>
            <p:cNvSpPr/>
            <p:nvPr/>
          </p:nvSpPr>
          <p:spPr>
            <a:xfrm>
              <a:off x="906025" y="34117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25;p67">
              <a:extLst>
                <a:ext uri="{FF2B5EF4-FFF2-40B4-BE49-F238E27FC236}">
                  <a16:creationId xmlns:a16="http://schemas.microsoft.com/office/drawing/2014/main" id="{52CB09E4-DC10-45A5-9B4F-5476708833B2}"/>
                </a:ext>
              </a:extLst>
            </p:cNvPr>
            <p:cNvSpPr/>
            <p:nvPr/>
          </p:nvSpPr>
          <p:spPr>
            <a:xfrm rot="10800000">
              <a:off x="4092625" y="12175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1" descr="chuông cổ.jpg">
            <a:extLst>
              <a:ext uri="{FF2B5EF4-FFF2-40B4-BE49-F238E27FC236}">
                <a16:creationId xmlns:a16="http://schemas.microsoft.com/office/drawing/2014/main" id="{8252D963-4D20-4593-ACAF-31FDE8671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1426560"/>
            <a:ext cx="3360544" cy="44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oogle Shape;2926;p67">
            <a:extLst>
              <a:ext uri="{FF2B5EF4-FFF2-40B4-BE49-F238E27FC236}">
                <a16:creationId xmlns:a16="http://schemas.microsoft.com/office/drawing/2014/main" id="{CE2036F3-74AF-42EE-A206-981519C0097A}"/>
              </a:ext>
            </a:extLst>
          </p:cNvPr>
          <p:cNvGrpSpPr/>
          <p:nvPr/>
        </p:nvGrpSpPr>
        <p:grpSpPr>
          <a:xfrm>
            <a:off x="847911" y="190500"/>
            <a:ext cx="2276289" cy="1786076"/>
            <a:chOff x="756075" y="204933"/>
            <a:chExt cx="1637015" cy="1386454"/>
          </a:xfrm>
        </p:grpSpPr>
        <p:sp>
          <p:nvSpPr>
            <p:cNvPr id="27" name="Google Shape;2927;p67">
              <a:extLst>
                <a:ext uri="{FF2B5EF4-FFF2-40B4-BE49-F238E27FC236}">
                  <a16:creationId xmlns:a16="http://schemas.microsoft.com/office/drawing/2014/main" id="{D4E04F6E-8875-4965-B5D5-70BD40AD91BD}"/>
                </a:ext>
              </a:extLst>
            </p:cNvPr>
            <p:cNvSpPr/>
            <p:nvPr/>
          </p:nvSpPr>
          <p:spPr>
            <a:xfrm rot="2046389" flipH="1">
              <a:off x="1214116" y="307929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28;p67">
              <a:extLst>
                <a:ext uri="{FF2B5EF4-FFF2-40B4-BE49-F238E27FC236}">
                  <a16:creationId xmlns:a16="http://schemas.microsoft.com/office/drawing/2014/main" id="{D783F5FC-AF57-4D1A-8B49-BEA7313A5B2E}"/>
                </a:ext>
              </a:extLst>
            </p:cNvPr>
            <p:cNvSpPr/>
            <p:nvPr/>
          </p:nvSpPr>
          <p:spPr>
            <a:xfrm rot="2046389" flipH="1">
              <a:off x="1188320" y="282123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29;p67">
              <a:extLst>
                <a:ext uri="{FF2B5EF4-FFF2-40B4-BE49-F238E27FC236}">
                  <a16:creationId xmlns:a16="http://schemas.microsoft.com/office/drawing/2014/main" id="{31E5ADCA-C23B-48C9-8FD0-6AC93DEB0509}"/>
                </a:ext>
              </a:extLst>
            </p:cNvPr>
            <p:cNvSpPr/>
            <p:nvPr/>
          </p:nvSpPr>
          <p:spPr>
            <a:xfrm rot="-941997" flipH="1">
              <a:off x="834106" y="1062800"/>
              <a:ext cx="1495891" cy="259340"/>
            </a:xfrm>
            <a:custGeom>
              <a:avLst/>
              <a:gdLst/>
              <a:ahLst/>
              <a:cxnLst/>
              <a:rect l="l" t="t" r="r" b="b"/>
              <a:pathLst>
                <a:path w="12303" h="2133" extrusionOk="0">
                  <a:moveTo>
                    <a:pt x="81" y="0"/>
                  </a:moveTo>
                  <a:lnTo>
                    <a:pt x="81" y="0"/>
                  </a:lnTo>
                  <a:cubicBezTo>
                    <a:pt x="314" y="313"/>
                    <a:pt x="553" y="627"/>
                    <a:pt x="781" y="940"/>
                  </a:cubicBezTo>
                  <a:cubicBezTo>
                    <a:pt x="878" y="1071"/>
                    <a:pt x="872" y="1071"/>
                    <a:pt x="776" y="1190"/>
                  </a:cubicBezTo>
                  <a:cubicBezTo>
                    <a:pt x="519" y="1498"/>
                    <a:pt x="246" y="1783"/>
                    <a:pt x="1" y="2119"/>
                  </a:cubicBezTo>
                  <a:cubicBezTo>
                    <a:pt x="364" y="2122"/>
                    <a:pt x="726" y="2132"/>
                    <a:pt x="1088" y="2132"/>
                  </a:cubicBezTo>
                  <a:cubicBezTo>
                    <a:pt x="1424" y="2132"/>
                    <a:pt x="1760" y="2123"/>
                    <a:pt x="2097" y="2090"/>
                  </a:cubicBezTo>
                  <a:cubicBezTo>
                    <a:pt x="2165" y="2085"/>
                    <a:pt x="2245" y="2085"/>
                    <a:pt x="2319" y="2085"/>
                  </a:cubicBezTo>
                  <a:cubicBezTo>
                    <a:pt x="3179" y="2085"/>
                    <a:pt x="4038" y="2091"/>
                    <a:pt x="4899" y="2091"/>
                  </a:cubicBezTo>
                  <a:cubicBezTo>
                    <a:pt x="5651" y="2091"/>
                    <a:pt x="6405" y="2086"/>
                    <a:pt x="7160" y="2067"/>
                  </a:cubicBezTo>
                  <a:cubicBezTo>
                    <a:pt x="8817" y="2028"/>
                    <a:pt x="10480" y="2045"/>
                    <a:pt x="12137" y="2028"/>
                  </a:cubicBezTo>
                  <a:cubicBezTo>
                    <a:pt x="12183" y="2028"/>
                    <a:pt x="12234" y="2016"/>
                    <a:pt x="12280" y="2016"/>
                  </a:cubicBezTo>
                  <a:cubicBezTo>
                    <a:pt x="12092" y="1731"/>
                    <a:pt x="11864" y="1509"/>
                    <a:pt x="11659" y="1259"/>
                  </a:cubicBezTo>
                  <a:cubicBezTo>
                    <a:pt x="11545" y="1116"/>
                    <a:pt x="11539" y="1122"/>
                    <a:pt x="11659" y="974"/>
                  </a:cubicBezTo>
                  <a:cubicBezTo>
                    <a:pt x="11864" y="712"/>
                    <a:pt x="12109" y="496"/>
                    <a:pt x="12303" y="211"/>
                  </a:cubicBezTo>
                  <a:cubicBezTo>
                    <a:pt x="12115" y="205"/>
                    <a:pt x="11927" y="199"/>
                    <a:pt x="11733" y="199"/>
                  </a:cubicBezTo>
                  <a:cubicBezTo>
                    <a:pt x="10594" y="165"/>
                    <a:pt x="9455" y="177"/>
                    <a:pt x="8316" y="137"/>
                  </a:cubicBezTo>
                  <a:cubicBezTo>
                    <a:pt x="7800" y="119"/>
                    <a:pt x="7284" y="118"/>
                    <a:pt x="6769" y="118"/>
                  </a:cubicBezTo>
                  <a:cubicBezTo>
                    <a:pt x="6695" y="118"/>
                    <a:pt x="6621" y="118"/>
                    <a:pt x="6548" y="118"/>
                  </a:cubicBezTo>
                  <a:cubicBezTo>
                    <a:pt x="5958" y="118"/>
                    <a:pt x="5369" y="117"/>
                    <a:pt x="4779" y="91"/>
                  </a:cubicBezTo>
                  <a:cubicBezTo>
                    <a:pt x="3606" y="40"/>
                    <a:pt x="2410" y="74"/>
                    <a:pt x="1220" y="34"/>
                  </a:cubicBezTo>
                  <a:cubicBezTo>
                    <a:pt x="844" y="23"/>
                    <a:pt x="462" y="12"/>
                    <a:pt x="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30;p67">
              <a:extLst>
                <a:ext uri="{FF2B5EF4-FFF2-40B4-BE49-F238E27FC236}">
                  <a16:creationId xmlns:a16="http://schemas.microsoft.com/office/drawing/2014/main" id="{BB78F4C3-4A1D-49BA-BF29-2B776B4D4C3B}"/>
                </a:ext>
              </a:extLst>
            </p:cNvPr>
            <p:cNvSpPr/>
            <p:nvPr/>
          </p:nvSpPr>
          <p:spPr>
            <a:xfrm rot="-941997" flipH="1">
              <a:off x="823615" y="1324436"/>
              <a:ext cx="1592067" cy="52525"/>
            </a:xfrm>
            <a:custGeom>
              <a:avLst/>
              <a:gdLst/>
              <a:ahLst/>
              <a:cxnLst/>
              <a:rect l="l" t="t" r="r" b="b"/>
              <a:pathLst>
                <a:path w="13094" h="432" extrusionOk="0">
                  <a:moveTo>
                    <a:pt x="12763" y="0"/>
                  </a:moveTo>
                  <a:cubicBezTo>
                    <a:pt x="12697" y="24"/>
                    <a:pt x="12630" y="36"/>
                    <a:pt x="12564" y="36"/>
                  </a:cubicBezTo>
                  <a:cubicBezTo>
                    <a:pt x="12551" y="36"/>
                    <a:pt x="12537" y="35"/>
                    <a:pt x="12524" y="34"/>
                  </a:cubicBezTo>
                  <a:lnTo>
                    <a:pt x="11653" y="40"/>
                  </a:lnTo>
                  <a:cubicBezTo>
                    <a:pt x="8896" y="51"/>
                    <a:pt x="6134" y="91"/>
                    <a:pt x="3378" y="103"/>
                  </a:cubicBezTo>
                  <a:cubicBezTo>
                    <a:pt x="2415" y="108"/>
                    <a:pt x="1453" y="120"/>
                    <a:pt x="490" y="137"/>
                  </a:cubicBezTo>
                  <a:cubicBezTo>
                    <a:pt x="468" y="140"/>
                    <a:pt x="445" y="141"/>
                    <a:pt x="422" y="141"/>
                  </a:cubicBezTo>
                  <a:cubicBezTo>
                    <a:pt x="350" y="141"/>
                    <a:pt x="274" y="127"/>
                    <a:pt x="205" y="97"/>
                  </a:cubicBezTo>
                  <a:cubicBezTo>
                    <a:pt x="126" y="177"/>
                    <a:pt x="52" y="262"/>
                    <a:pt x="0" y="365"/>
                  </a:cubicBezTo>
                  <a:cubicBezTo>
                    <a:pt x="333" y="404"/>
                    <a:pt x="5300" y="432"/>
                    <a:pt x="9020" y="432"/>
                  </a:cubicBezTo>
                  <a:cubicBezTo>
                    <a:pt x="11228" y="432"/>
                    <a:pt x="12996" y="422"/>
                    <a:pt x="13094" y="399"/>
                  </a:cubicBezTo>
                  <a:cubicBezTo>
                    <a:pt x="13008" y="245"/>
                    <a:pt x="12894" y="108"/>
                    <a:pt x="12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31;p67">
              <a:extLst>
                <a:ext uri="{FF2B5EF4-FFF2-40B4-BE49-F238E27FC236}">
                  <a16:creationId xmlns:a16="http://schemas.microsoft.com/office/drawing/2014/main" id="{2F0DDDD5-FBD5-43BC-86F9-879B73A0C3A6}"/>
                </a:ext>
              </a:extLst>
            </p:cNvPr>
            <p:cNvSpPr/>
            <p:nvPr/>
          </p:nvSpPr>
          <p:spPr>
            <a:xfrm rot="-941997" flipH="1">
              <a:off x="733361" y="1024175"/>
              <a:ext cx="1574801" cy="49242"/>
            </a:xfrm>
            <a:custGeom>
              <a:avLst/>
              <a:gdLst/>
              <a:ahLst/>
              <a:cxnLst/>
              <a:rect l="l" t="t" r="r" b="b"/>
              <a:pathLst>
                <a:path w="12952" h="405" extrusionOk="0">
                  <a:moveTo>
                    <a:pt x="4710" y="0"/>
                  </a:moveTo>
                  <a:cubicBezTo>
                    <a:pt x="3213" y="0"/>
                    <a:pt x="1726" y="6"/>
                    <a:pt x="234" y="11"/>
                  </a:cubicBezTo>
                  <a:lnTo>
                    <a:pt x="132" y="11"/>
                  </a:lnTo>
                  <a:cubicBezTo>
                    <a:pt x="124" y="13"/>
                    <a:pt x="116" y="14"/>
                    <a:pt x="108" y="14"/>
                  </a:cubicBezTo>
                  <a:cubicBezTo>
                    <a:pt x="94" y="14"/>
                    <a:pt x="80" y="12"/>
                    <a:pt x="66" y="12"/>
                  </a:cubicBezTo>
                  <a:cubicBezTo>
                    <a:pt x="42" y="12"/>
                    <a:pt x="19" y="18"/>
                    <a:pt x="1" y="51"/>
                  </a:cubicBezTo>
                  <a:cubicBezTo>
                    <a:pt x="29" y="142"/>
                    <a:pt x="80" y="217"/>
                    <a:pt x="154" y="273"/>
                  </a:cubicBezTo>
                  <a:cubicBezTo>
                    <a:pt x="209" y="223"/>
                    <a:pt x="268" y="213"/>
                    <a:pt x="328" y="213"/>
                  </a:cubicBezTo>
                  <a:cubicBezTo>
                    <a:pt x="363" y="213"/>
                    <a:pt x="398" y="217"/>
                    <a:pt x="433" y="217"/>
                  </a:cubicBezTo>
                  <a:cubicBezTo>
                    <a:pt x="1415" y="217"/>
                    <a:pt x="2392" y="267"/>
                    <a:pt x="3372" y="267"/>
                  </a:cubicBezTo>
                  <a:cubicBezTo>
                    <a:pt x="3535" y="267"/>
                    <a:pt x="3698" y="265"/>
                    <a:pt x="3862" y="262"/>
                  </a:cubicBezTo>
                  <a:lnTo>
                    <a:pt x="3947" y="262"/>
                  </a:lnTo>
                  <a:cubicBezTo>
                    <a:pt x="5559" y="279"/>
                    <a:pt x="7171" y="296"/>
                    <a:pt x="8783" y="330"/>
                  </a:cubicBezTo>
                  <a:cubicBezTo>
                    <a:pt x="10001" y="353"/>
                    <a:pt x="11220" y="342"/>
                    <a:pt x="12439" y="359"/>
                  </a:cubicBezTo>
                  <a:cubicBezTo>
                    <a:pt x="12451" y="359"/>
                    <a:pt x="12464" y="359"/>
                    <a:pt x="12477" y="359"/>
                  </a:cubicBezTo>
                  <a:cubicBezTo>
                    <a:pt x="12536" y="359"/>
                    <a:pt x="12599" y="363"/>
                    <a:pt x="12655" y="404"/>
                  </a:cubicBezTo>
                  <a:cubicBezTo>
                    <a:pt x="12752" y="291"/>
                    <a:pt x="12872" y="194"/>
                    <a:pt x="12951" y="51"/>
                  </a:cubicBezTo>
                  <a:cubicBezTo>
                    <a:pt x="12920" y="20"/>
                    <a:pt x="12888" y="13"/>
                    <a:pt x="12857" y="13"/>
                  </a:cubicBezTo>
                  <a:cubicBezTo>
                    <a:pt x="12833" y="13"/>
                    <a:pt x="12809" y="17"/>
                    <a:pt x="12786" y="17"/>
                  </a:cubicBezTo>
                  <a:cubicBezTo>
                    <a:pt x="10092" y="6"/>
                    <a:pt x="7404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32;p67">
              <a:extLst>
                <a:ext uri="{FF2B5EF4-FFF2-40B4-BE49-F238E27FC236}">
                  <a16:creationId xmlns:a16="http://schemas.microsoft.com/office/drawing/2014/main" id="{85CA2DEE-51C0-43D5-A25B-8BD4674CD091}"/>
                </a:ext>
              </a:extLst>
            </p:cNvPr>
            <p:cNvSpPr/>
            <p:nvPr/>
          </p:nvSpPr>
          <p:spPr>
            <a:xfrm rot="-941997" flipH="1">
              <a:off x="776087" y="1046764"/>
              <a:ext cx="1520087" cy="49607"/>
            </a:xfrm>
            <a:custGeom>
              <a:avLst/>
              <a:gdLst/>
              <a:ahLst/>
              <a:cxnLst/>
              <a:rect l="l" t="t" r="r" b="b"/>
              <a:pathLst>
                <a:path w="12502" h="408" extrusionOk="0">
                  <a:moveTo>
                    <a:pt x="174" y="0"/>
                  </a:moveTo>
                  <a:cubicBezTo>
                    <a:pt x="114" y="0"/>
                    <a:pt x="55" y="10"/>
                    <a:pt x="0" y="60"/>
                  </a:cubicBezTo>
                  <a:lnTo>
                    <a:pt x="97" y="197"/>
                  </a:lnTo>
                  <a:cubicBezTo>
                    <a:pt x="473" y="209"/>
                    <a:pt x="855" y="220"/>
                    <a:pt x="1236" y="237"/>
                  </a:cubicBezTo>
                  <a:cubicBezTo>
                    <a:pt x="2421" y="271"/>
                    <a:pt x="3605" y="237"/>
                    <a:pt x="4796" y="288"/>
                  </a:cubicBezTo>
                  <a:cubicBezTo>
                    <a:pt x="5388" y="314"/>
                    <a:pt x="5977" y="315"/>
                    <a:pt x="6566" y="315"/>
                  </a:cubicBezTo>
                  <a:cubicBezTo>
                    <a:pt x="6640" y="315"/>
                    <a:pt x="6713" y="315"/>
                    <a:pt x="6787" y="315"/>
                  </a:cubicBezTo>
                  <a:cubicBezTo>
                    <a:pt x="7302" y="315"/>
                    <a:pt x="7817" y="316"/>
                    <a:pt x="8332" y="334"/>
                  </a:cubicBezTo>
                  <a:cubicBezTo>
                    <a:pt x="9471" y="374"/>
                    <a:pt x="10610" y="362"/>
                    <a:pt x="11749" y="396"/>
                  </a:cubicBezTo>
                  <a:cubicBezTo>
                    <a:pt x="11937" y="402"/>
                    <a:pt x="12125" y="402"/>
                    <a:pt x="12319" y="408"/>
                  </a:cubicBezTo>
                  <a:cubicBezTo>
                    <a:pt x="12393" y="351"/>
                    <a:pt x="12456" y="277"/>
                    <a:pt x="12501" y="197"/>
                  </a:cubicBezTo>
                  <a:cubicBezTo>
                    <a:pt x="12433" y="140"/>
                    <a:pt x="12359" y="152"/>
                    <a:pt x="12279" y="146"/>
                  </a:cubicBezTo>
                  <a:cubicBezTo>
                    <a:pt x="11066" y="129"/>
                    <a:pt x="9847" y="140"/>
                    <a:pt x="8623" y="117"/>
                  </a:cubicBezTo>
                  <a:cubicBezTo>
                    <a:pt x="7017" y="83"/>
                    <a:pt x="5405" y="60"/>
                    <a:pt x="3793" y="49"/>
                  </a:cubicBezTo>
                  <a:lnTo>
                    <a:pt x="3708" y="49"/>
                  </a:lnTo>
                  <a:cubicBezTo>
                    <a:pt x="3533" y="53"/>
                    <a:pt x="3358" y="54"/>
                    <a:pt x="3184" y="54"/>
                  </a:cubicBezTo>
                  <a:cubicBezTo>
                    <a:pt x="2215" y="54"/>
                    <a:pt x="1249" y="8"/>
                    <a:pt x="279" y="4"/>
                  </a:cubicBezTo>
                  <a:cubicBezTo>
                    <a:pt x="244" y="4"/>
                    <a:pt x="209" y="0"/>
                    <a:pt x="174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33;p67">
              <a:extLst>
                <a:ext uri="{FF2B5EF4-FFF2-40B4-BE49-F238E27FC236}">
                  <a16:creationId xmlns:a16="http://schemas.microsoft.com/office/drawing/2014/main" id="{783401E6-E4E0-49D1-B778-8403D8B021B0}"/>
                </a:ext>
              </a:extLst>
            </p:cNvPr>
            <p:cNvSpPr/>
            <p:nvPr/>
          </p:nvSpPr>
          <p:spPr>
            <a:xfrm rot="-941997" flipH="1">
              <a:off x="855757" y="1301921"/>
              <a:ext cx="1527017" cy="38664"/>
            </a:xfrm>
            <a:custGeom>
              <a:avLst/>
              <a:gdLst/>
              <a:ahLst/>
              <a:cxnLst/>
              <a:rect l="l" t="t" r="r" b="b"/>
              <a:pathLst>
                <a:path w="12559" h="318" extrusionOk="0">
                  <a:moveTo>
                    <a:pt x="12416" y="1"/>
                  </a:moveTo>
                  <a:cubicBezTo>
                    <a:pt x="12370" y="6"/>
                    <a:pt x="12325" y="12"/>
                    <a:pt x="12273" y="12"/>
                  </a:cubicBezTo>
                  <a:cubicBezTo>
                    <a:pt x="10622" y="35"/>
                    <a:pt x="8959" y="12"/>
                    <a:pt x="7302" y="57"/>
                  </a:cubicBezTo>
                  <a:cubicBezTo>
                    <a:pt x="6607" y="75"/>
                    <a:pt x="5911" y="79"/>
                    <a:pt x="5215" y="79"/>
                  </a:cubicBezTo>
                  <a:cubicBezTo>
                    <a:pt x="4454" y="79"/>
                    <a:pt x="3693" y="74"/>
                    <a:pt x="2933" y="74"/>
                  </a:cubicBezTo>
                  <a:cubicBezTo>
                    <a:pt x="2775" y="74"/>
                    <a:pt x="2618" y="74"/>
                    <a:pt x="2461" y="75"/>
                  </a:cubicBezTo>
                  <a:cubicBezTo>
                    <a:pt x="2387" y="75"/>
                    <a:pt x="2313" y="75"/>
                    <a:pt x="2239" y="80"/>
                  </a:cubicBezTo>
                  <a:cubicBezTo>
                    <a:pt x="1912" y="112"/>
                    <a:pt x="1587" y="122"/>
                    <a:pt x="1262" y="122"/>
                  </a:cubicBezTo>
                  <a:cubicBezTo>
                    <a:pt x="889" y="122"/>
                    <a:pt x="517" y="109"/>
                    <a:pt x="143" y="103"/>
                  </a:cubicBezTo>
                  <a:cubicBezTo>
                    <a:pt x="86" y="149"/>
                    <a:pt x="34" y="206"/>
                    <a:pt x="0" y="274"/>
                  </a:cubicBezTo>
                  <a:cubicBezTo>
                    <a:pt x="69" y="304"/>
                    <a:pt x="142" y="318"/>
                    <a:pt x="215" y="318"/>
                  </a:cubicBezTo>
                  <a:cubicBezTo>
                    <a:pt x="238" y="318"/>
                    <a:pt x="262" y="317"/>
                    <a:pt x="285" y="314"/>
                  </a:cubicBezTo>
                  <a:cubicBezTo>
                    <a:pt x="1248" y="297"/>
                    <a:pt x="2210" y="285"/>
                    <a:pt x="3173" y="280"/>
                  </a:cubicBezTo>
                  <a:cubicBezTo>
                    <a:pt x="5929" y="268"/>
                    <a:pt x="8685" y="228"/>
                    <a:pt x="11448" y="217"/>
                  </a:cubicBezTo>
                  <a:lnTo>
                    <a:pt x="12319" y="211"/>
                  </a:lnTo>
                  <a:cubicBezTo>
                    <a:pt x="12332" y="212"/>
                    <a:pt x="12346" y="213"/>
                    <a:pt x="12359" y="213"/>
                  </a:cubicBezTo>
                  <a:cubicBezTo>
                    <a:pt x="12427" y="213"/>
                    <a:pt x="12496" y="201"/>
                    <a:pt x="12558" y="177"/>
                  </a:cubicBezTo>
                  <a:cubicBezTo>
                    <a:pt x="12530" y="109"/>
                    <a:pt x="12478" y="46"/>
                    <a:pt x="12416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id="{C26FFD4F-7D17-4FD6-B81E-39D9D0C8D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687" y="2086845"/>
            <a:ext cx="65407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chuông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thềm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cung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xin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hoặc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oan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ức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2131" y="933784"/>
            <a:ext cx="4018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Trần đặt ra lệ gì?</a:t>
            </a:r>
          </a:p>
        </p:txBody>
      </p:sp>
    </p:spTree>
    <p:extLst>
      <p:ext uri="{BB962C8B-B14F-4D97-AF65-F5344CB8AC3E}">
        <p14:creationId xmlns:p14="http://schemas.microsoft.com/office/powerpoint/2010/main" val="4629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515CF9E-A1CA-464D-B5C8-3F881994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9" y="1350372"/>
            <a:ext cx="103727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F2C7C22-09D3-47B7-8EAA-CBD4F67F8D54}"/>
              </a:ext>
            </a:extLst>
          </p:cNvPr>
          <p:cNvSpPr txBox="1"/>
          <p:nvPr/>
        </p:nvSpPr>
        <p:spPr>
          <a:xfrm>
            <a:off x="870450" y="5598522"/>
            <a:ext cx="10372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buổi yến tiệc, có lúc vua và các quan cùng nắm tay nhau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hát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vui vẻ.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4515" y="314135"/>
            <a:ext cx="9544594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nào chứng tỏ rằng giữa vua quan và dân chúng dưới thời nhà Trần chưa có sự cách biệt quá xa?</a:t>
            </a:r>
          </a:p>
        </p:txBody>
      </p:sp>
    </p:spTree>
    <p:extLst>
      <p:ext uri="{BB962C8B-B14F-4D97-AF65-F5344CB8AC3E}">
        <p14:creationId xmlns:p14="http://schemas.microsoft.com/office/powerpoint/2010/main" val="23092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4;p46">
            <a:extLst>
              <a:ext uri="{FF2B5EF4-FFF2-40B4-BE49-F238E27FC236}">
                <a16:creationId xmlns:a16="http://schemas.microsoft.com/office/drawing/2014/main" id="{FADD028B-B835-470F-B4BD-F52001F8C3CE}"/>
              </a:ext>
            </a:extLst>
          </p:cNvPr>
          <p:cNvSpPr/>
          <p:nvPr/>
        </p:nvSpPr>
        <p:spPr>
          <a:xfrm>
            <a:off x="875442" y="1887543"/>
            <a:ext cx="2329666" cy="2102627"/>
          </a:xfrm>
          <a:custGeom>
            <a:avLst/>
            <a:gdLst/>
            <a:ahLst/>
            <a:cxnLst/>
            <a:rect l="l" t="t" r="r" b="b"/>
            <a:pathLst>
              <a:path w="55687" h="50260" extrusionOk="0">
                <a:moveTo>
                  <a:pt x="22317" y="0"/>
                </a:moveTo>
                <a:cubicBezTo>
                  <a:pt x="19484" y="0"/>
                  <a:pt x="16834" y="1365"/>
                  <a:pt x="14526" y="3006"/>
                </a:cubicBezTo>
                <a:cubicBezTo>
                  <a:pt x="5966" y="9126"/>
                  <a:pt x="799" y="19616"/>
                  <a:pt x="334" y="30367"/>
                </a:cubicBezTo>
                <a:cubicBezTo>
                  <a:pt x="1" y="38404"/>
                  <a:pt x="3239" y="47560"/>
                  <a:pt x="11693" y="49715"/>
                </a:cubicBezTo>
                <a:cubicBezTo>
                  <a:pt x="13226" y="50099"/>
                  <a:pt x="14787" y="50259"/>
                  <a:pt x="16354" y="50259"/>
                </a:cubicBezTo>
                <a:cubicBezTo>
                  <a:pt x="19108" y="50259"/>
                  <a:pt x="21881" y="49764"/>
                  <a:pt x="24552" y="49119"/>
                </a:cubicBezTo>
                <a:cubicBezTo>
                  <a:pt x="30481" y="47691"/>
                  <a:pt x="36267" y="45500"/>
                  <a:pt x="41208" y="41940"/>
                </a:cubicBezTo>
                <a:cubicBezTo>
                  <a:pt x="46876" y="37856"/>
                  <a:pt x="51269" y="31998"/>
                  <a:pt x="53662" y="25354"/>
                </a:cubicBezTo>
                <a:cubicBezTo>
                  <a:pt x="54972" y="21699"/>
                  <a:pt x="55686" y="17580"/>
                  <a:pt x="54305" y="13901"/>
                </a:cubicBezTo>
                <a:cubicBezTo>
                  <a:pt x="53317" y="11269"/>
                  <a:pt x="51352" y="9114"/>
                  <a:pt x="49400" y="7090"/>
                </a:cubicBezTo>
                <a:cubicBezTo>
                  <a:pt x="47769" y="5376"/>
                  <a:pt x="46042" y="3649"/>
                  <a:pt x="43852" y="2816"/>
                </a:cubicBezTo>
                <a:cubicBezTo>
                  <a:pt x="42485" y="2290"/>
                  <a:pt x="41016" y="2155"/>
                  <a:pt x="39560" y="2155"/>
                </a:cubicBezTo>
                <a:cubicBezTo>
                  <a:pt x="39367" y="2155"/>
                  <a:pt x="39174" y="2157"/>
                  <a:pt x="38982" y="2161"/>
                </a:cubicBezTo>
                <a:cubicBezTo>
                  <a:pt x="35505" y="2233"/>
                  <a:pt x="31886" y="2935"/>
                  <a:pt x="29159" y="5102"/>
                </a:cubicBezTo>
                <a:cubicBezTo>
                  <a:pt x="28647" y="2149"/>
                  <a:pt x="25575" y="113"/>
                  <a:pt x="22635" y="6"/>
                </a:cubicBezTo>
                <a:cubicBezTo>
                  <a:pt x="22528" y="2"/>
                  <a:pt x="22423" y="0"/>
                  <a:pt x="22317" y="0"/>
                </a:cubicBezTo>
                <a:close/>
              </a:path>
            </a:pathLst>
          </a:custGeom>
          <a:solidFill>
            <a:srgbClr val="F3DD83"/>
          </a:solidFill>
          <a:ln w="19050" cap="flat" cmpd="sng">
            <a:solidFill>
              <a:srgbClr val="A0112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oogle Shape;993;p36">
            <a:extLst>
              <a:ext uri="{FF2B5EF4-FFF2-40B4-BE49-F238E27FC236}">
                <a16:creationId xmlns:a16="http://schemas.microsoft.com/office/drawing/2014/main" id="{7D38B7CF-8D35-48B7-BFB0-252DF6720FE8}"/>
              </a:ext>
            </a:extLst>
          </p:cNvPr>
          <p:cNvGrpSpPr/>
          <p:nvPr/>
        </p:nvGrpSpPr>
        <p:grpSpPr>
          <a:xfrm>
            <a:off x="1218335" y="919285"/>
            <a:ext cx="1023528" cy="2462055"/>
            <a:chOff x="958174" y="1303810"/>
            <a:chExt cx="2092692" cy="4464470"/>
          </a:xfrm>
        </p:grpSpPr>
        <p:sp>
          <p:nvSpPr>
            <p:cNvPr id="5" name="Google Shape;994;p36">
              <a:extLst>
                <a:ext uri="{FF2B5EF4-FFF2-40B4-BE49-F238E27FC236}">
                  <a16:creationId xmlns:a16="http://schemas.microsoft.com/office/drawing/2014/main" id="{6FBC53B3-4E3F-4E39-ACC1-2DE4E605E9ED}"/>
                </a:ext>
              </a:extLst>
            </p:cNvPr>
            <p:cNvSpPr/>
            <p:nvPr/>
          </p:nvSpPr>
          <p:spPr>
            <a:xfrm>
              <a:off x="1918505" y="1416054"/>
              <a:ext cx="158607" cy="4351888"/>
            </a:xfrm>
            <a:custGeom>
              <a:avLst/>
              <a:gdLst/>
              <a:ahLst/>
              <a:cxnLst/>
              <a:rect l="l" t="t" r="r" b="b"/>
              <a:pathLst>
                <a:path w="1406" h="38578" extrusionOk="0">
                  <a:moveTo>
                    <a:pt x="167" y="0"/>
                  </a:moveTo>
                  <a:cubicBezTo>
                    <a:pt x="167" y="0"/>
                    <a:pt x="48" y="1132"/>
                    <a:pt x="36" y="1596"/>
                  </a:cubicBezTo>
                  <a:cubicBezTo>
                    <a:pt x="1" y="2596"/>
                    <a:pt x="132" y="38458"/>
                    <a:pt x="167" y="38529"/>
                  </a:cubicBezTo>
                  <a:cubicBezTo>
                    <a:pt x="175" y="38558"/>
                    <a:pt x="286" y="38578"/>
                    <a:pt x="434" y="38578"/>
                  </a:cubicBezTo>
                  <a:cubicBezTo>
                    <a:pt x="716" y="38578"/>
                    <a:pt x="1134" y="38505"/>
                    <a:pt x="1251" y="38279"/>
                  </a:cubicBezTo>
                  <a:cubicBezTo>
                    <a:pt x="1406" y="37993"/>
                    <a:pt x="1382" y="37064"/>
                    <a:pt x="1382" y="36433"/>
                  </a:cubicBezTo>
                  <a:cubicBezTo>
                    <a:pt x="1370" y="30552"/>
                    <a:pt x="1286" y="1965"/>
                    <a:pt x="1251" y="1465"/>
                  </a:cubicBezTo>
                  <a:cubicBezTo>
                    <a:pt x="1227" y="893"/>
                    <a:pt x="1120" y="12"/>
                    <a:pt x="1120" y="1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995;p36">
              <a:extLst>
                <a:ext uri="{FF2B5EF4-FFF2-40B4-BE49-F238E27FC236}">
                  <a16:creationId xmlns:a16="http://schemas.microsoft.com/office/drawing/2014/main" id="{C58D3571-01EC-4983-B655-AC456B598AC8}"/>
                </a:ext>
              </a:extLst>
            </p:cNvPr>
            <p:cNvSpPr/>
            <p:nvPr/>
          </p:nvSpPr>
          <p:spPr>
            <a:xfrm>
              <a:off x="1925273" y="2670473"/>
              <a:ext cx="145070" cy="401708"/>
            </a:xfrm>
            <a:custGeom>
              <a:avLst/>
              <a:gdLst/>
              <a:ahLst/>
              <a:cxnLst/>
              <a:rect l="l" t="t" r="r" b="b"/>
              <a:pathLst>
                <a:path w="1286" h="3561" extrusionOk="0">
                  <a:moveTo>
                    <a:pt x="0" y="1"/>
                  </a:moveTo>
                  <a:cubicBezTo>
                    <a:pt x="0" y="1132"/>
                    <a:pt x="0" y="2323"/>
                    <a:pt x="12" y="3561"/>
                  </a:cubicBezTo>
                  <a:cubicBezTo>
                    <a:pt x="254" y="3349"/>
                    <a:pt x="520" y="3248"/>
                    <a:pt x="798" y="3248"/>
                  </a:cubicBezTo>
                  <a:cubicBezTo>
                    <a:pt x="957" y="3248"/>
                    <a:pt x="1121" y="3281"/>
                    <a:pt x="1286" y="3346"/>
                  </a:cubicBezTo>
                  <a:cubicBezTo>
                    <a:pt x="1286" y="2227"/>
                    <a:pt x="1262" y="1144"/>
                    <a:pt x="1262" y="108"/>
                  </a:cubicBezTo>
                  <a:cubicBezTo>
                    <a:pt x="834" y="60"/>
                    <a:pt x="417" y="25"/>
                    <a:pt x="0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996;p36">
              <a:extLst>
                <a:ext uri="{FF2B5EF4-FFF2-40B4-BE49-F238E27FC236}">
                  <a16:creationId xmlns:a16="http://schemas.microsoft.com/office/drawing/2014/main" id="{9A907108-8952-48AC-B725-76BF47333E07}"/>
                </a:ext>
              </a:extLst>
            </p:cNvPr>
            <p:cNvSpPr/>
            <p:nvPr/>
          </p:nvSpPr>
          <p:spPr>
            <a:xfrm>
              <a:off x="1925273" y="3035406"/>
              <a:ext cx="151839" cy="2732874"/>
            </a:xfrm>
            <a:custGeom>
              <a:avLst/>
              <a:gdLst/>
              <a:ahLst/>
              <a:cxnLst/>
              <a:rect l="l" t="t" r="r" b="b"/>
              <a:pathLst>
                <a:path w="1346" h="24226" extrusionOk="0">
                  <a:moveTo>
                    <a:pt x="787" y="0"/>
                  </a:moveTo>
                  <a:cubicBezTo>
                    <a:pt x="516" y="0"/>
                    <a:pt x="248" y="99"/>
                    <a:pt x="0" y="302"/>
                  </a:cubicBezTo>
                  <a:cubicBezTo>
                    <a:pt x="36" y="10922"/>
                    <a:pt x="95" y="24138"/>
                    <a:pt x="107" y="24174"/>
                  </a:cubicBezTo>
                  <a:cubicBezTo>
                    <a:pt x="116" y="24204"/>
                    <a:pt x="233" y="24226"/>
                    <a:pt x="389" y="24226"/>
                  </a:cubicBezTo>
                  <a:cubicBezTo>
                    <a:pt x="670" y="24226"/>
                    <a:pt x="1076" y="24154"/>
                    <a:pt x="1191" y="23924"/>
                  </a:cubicBezTo>
                  <a:cubicBezTo>
                    <a:pt x="1346" y="23626"/>
                    <a:pt x="1346" y="22698"/>
                    <a:pt x="1322" y="22043"/>
                  </a:cubicBezTo>
                  <a:cubicBezTo>
                    <a:pt x="1322" y="18816"/>
                    <a:pt x="1298" y="8636"/>
                    <a:pt x="1262" y="100"/>
                  </a:cubicBezTo>
                  <a:cubicBezTo>
                    <a:pt x="1104" y="34"/>
                    <a:pt x="945" y="0"/>
                    <a:pt x="787" y="0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997;p36">
              <a:extLst>
                <a:ext uri="{FF2B5EF4-FFF2-40B4-BE49-F238E27FC236}">
                  <a16:creationId xmlns:a16="http://schemas.microsoft.com/office/drawing/2014/main" id="{40763E38-9A8C-4DD1-BAB8-D5105906F1EC}"/>
                </a:ext>
              </a:extLst>
            </p:cNvPr>
            <p:cNvSpPr/>
            <p:nvPr/>
          </p:nvSpPr>
          <p:spPr>
            <a:xfrm>
              <a:off x="1883647" y="1303810"/>
              <a:ext cx="237798" cy="116869"/>
            </a:xfrm>
            <a:custGeom>
              <a:avLst/>
              <a:gdLst/>
              <a:ahLst/>
              <a:cxnLst/>
              <a:rect l="l" t="t" r="r" b="b"/>
              <a:pathLst>
                <a:path w="2108" h="1036" extrusionOk="0">
                  <a:moveTo>
                    <a:pt x="1000" y="1"/>
                  </a:moveTo>
                  <a:cubicBezTo>
                    <a:pt x="710" y="1"/>
                    <a:pt x="391" y="57"/>
                    <a:pt x="202" y="233"/>
                  </a:cubicBezTo>
                  <a:cubicBezTo>
                    <a:pt x="0" y="448"/>
                    <a:pt x="0" y="829"/>
                    <a:pt x="262" y="936"/>
                  </a:cubicBezTo>
                  <a:cubicBezTo>
                    <a:pt x="407" y="990"/>
                    <a:pt x="753" y="1036"/>
                    <a:pt x="1090" y="1036"/>
                  </a:cubicBezTo>
                  <a:cubicBezTo>
                    <a:pt x="1416" y="1036"/>
                    <a:pt x="1735" y="993"/>
                    <a:pt x="1857" y="876"/>
                  </a:cubicBezTo>
                  <a:cubicBezTo>
                    <a:pt x="2107" y="638"/>
                    <a:pt x="2024" y="281"/>
                    <a:pt x="1595" y="91"/>
                  </a:cubicBezTo>
                  <a:cubicBezTo>
                    <a:pt x="1494" y="46"/>
                    <a:pt x="1258" y="1"/>
                    <a:pt x="1000" y="1"/>
                  </a:cubicBezTo>
                  <a:close/>
                </a:path>
              </a:pathLst>
            </a:custGeom>
            <a:solidFill>
              <a:srgbClr val="751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998;p36">
              <a:extLst>
                <a:ext uri="{FF2B5EF4-FFF2-40B4-BE49-F238E27FC236}">
                  <a16:creationId xmlns:a16="http://schemas.microsoft.com/office/drawing/2014/main" id="{6DDB635C-059A-481A-AE98-3A361C4E17BF}"/>
                </a:ext>
              </a:extLst>
            </p:cNvPr>
            <p:cNvSpPr/>
            <p:nvPr/>
          </p:nvSpPr>
          <p:spPr>
            <a:xfrm>
              <a:off x="1930575" y="3334007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36"/>
                  </a:lnTo>
                  <a:cubicBezTo>
                    <a:pt x="1096" y="72"/>
                    <a:pt x="1060" y="96"/>
                    <a:pt x="1001" y="143"/>
                  </a:cubicBezTo>
                  <a:cubicBezTo>
                    <a:pt x="882" y="215"/>
                    <a:pt x="727" y="322"/>
                    <a:pt x="584" y="429"/>
                  </a:cubicBezTo>
                  <a:cubicBezTo>
                    <a:pt x="429" y="536"/>
                    <a:pt x="286" y="632"/>
                    <a:pt x="179" y="727"/>
                  </a:cubicBezTo>
                  <a:cubicBezTo>
                    <a:pt x="72" y="810"/>
                    <a:pt x="1" y="870"/>
                    <a:pt x="1" y="870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9"/>
                    <a:pt x="525" y="632"/>
                    <a:pt x="667" y="536"/>
                  </a:cubicBezTo>
                  <a:cubicBezTo>
                    <a:pt x="739" y="489"/>
                    <a:pt x="798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096" y="143"/>
                    <a:pt x="1132" y="96"/>
                    <a:pt x="1156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999;p36">
              <a:extLst>
                <a:ext uri="{FF2B5EF4-FFF2-40B4-BE49-F238E27FC236}">
                  <a16:creationId xmlns:a16="http://schemas.microsoft.com/office/drawing/2014/main" id="{55430B9C-2F64-4B30-8FAF-06DADF0F0E2D}"/>
                </a:ext>
              </a:extLst>
            </p:cNvPr>
            <p:cNvSpPr/>
            <p:nvPr/>
          </p:nvSpPr>
          <p:spPr>
            <a:xfrm>
              <a:off x="1930575" y="3468361"/>
              <a:ext cx="135820" cy="102091"/>
            </a:xfrm>
            <a:custGeom>
              <a:avLst/>
              <a:gdLst/>
              <a:ahLst/>
              <a:cxnLst/>
              <a:rect l="l" t="t" r="r" b="b"/>
              <a:pathLst>
                <a:path w="1204" h="905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096" y="72"/>
                    <a:pt x="1060" y="95"/>
                    <a:pt x="1001" y="143"/>
                  </a:cubicBezTo>
                  <a:cubicBezTo>
                    <a:pt x="882" y="214"/>
                    <a:pt x="727" y="322"/>
                    <a:pt x="584" y="429"/>
                  </a:cubicBezTo>
                  <a:cubicBezTo>
                    <a:pt x="429" y="536"/>
                    <a:pt x="286" y="631"/>
                    <a:pt x="179" y="726"/>
                  </a:cubicBezTo>
                  <a:cubicBezTo>
                    <a:pt x="72" y="810"/>
                    <a:pt x="1" y="869"/>
                    <a:pt x="1" y="869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8"/>
                    <a:pt x="525" y="631"/>
                    <a:pt x="667" y="536"/>
                  </a:cubicBezTo>
                  <a:cubicBezTo>
                    <a:pt x="739" y="488"/>
                    <a:pt x="798" y="429"/>
                    <a:pt x="882" y="369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096" y="143"/>
                    <a:pt x="1132" y="95"/>
                    <a:pt x="1156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000;p36">
              <a:extLst>
                <a:ext uri="{FF2B5EF4-FFF2-40B4-BE49-F238E27FC236}">
                  <a16:creationId xmlns:a16="http://schemas.microsoft.com/office/drawing/2014/main" id="{B9D9FFB4-3C7D-4872-A005-84DB272E5276}"/>
                </a:ext>
              </a:extLst>
            </p:cNvPr>
            <p:cNvSpPr/>
            <p:nvPr/>
          </p:nvSpPr>
          <p:spPr>
            <a:xfrm>
              <a:off x="1931929" y="3649642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108" y="72"/>
                    <a:pt x="1060" y="96"/>
                    <a:pt x="1001" y="143"/>
                  </a:cubicBezTo>
                  <a:cubicBezTo>
                    <a:pt x="882" y="239"/>
                    <a:pt x="727" y="334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3"/>
                    <a:pt x="1" y="893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9"/>
                    <a:pt x="525" y="631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108" y="143"/>
                    <a:pt x="1132" y="96"/>
                    <a:pt x="1167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001;p36">
              <a:extLst>
                <a:ext uri="{FF2B5EF4-FFF2-40B4-BE49-F238E27FC236}">
                  <a16:creationId xmlns:a16="http://schemas.microsoft.com/office/drawing/2014/main" id="{F013A46A-4156-466E-A934-654AB987EC6E}"/>
                </a:ext>
              </a:extLst>
            </p:cNvPr>
            <p:cNvSpPr/>
            <p:nvPr/>
          </p:nvSpPr>
          <p:spPr>
            <a:xfrm>
              <a:off x="1931929" y="3818854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72"/>
                    <a:pt x="1060" y="108"/>
                    <a:pt x="1001" y="144"/>
                  </a:cubicBezTo>
                  <a:cubicBezTo>
                    <a:pt x="882" y="239"/>
                    <a:pt x="727" y="346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4"/>
                    <a:pt x="1" y="894"/>
                  </a:cubicBezTo>
                  <a:lnTo>
                    <a:pt x="36" y="906"/>
                  </a:lnTo>
                  <a:lnTo>
                    <a:pt x="239" y="798"/>
                  </a:lnTo>
                  <a:cubicBezTo>
                    <a:pt x="358" y="739"/>
                    <a:pt x="525" y="644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108"/>
                    <a:pt x="1167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002;p36">
              <a:extLst>
                <a:ext uri="{FF2B5EF4-FFF2-40B4-BE49-F238E27FC236}">
                  <a16:creationId xmlns:a16="http://schemas.microsoft.com/office/drawing/2014/main" id="{3959C044-66B7-4B0E-8A19-BDD56CF74C71}"/>
                </a:ext>
              </a:extLst>
            </p:cNvPr>
            <p:cNvSpPr/>
            <p:nvPr/>
          </p:nvSpPr>
          <p:spPr>
            <a:xfrm>
              <a:off x="1931929" y="3989419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84"/>
                    <a:pt x="1060" y="108"/>
                    <a:pt x="1001" y="156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7"/>
                    <a:pt x="286" y="644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36" y="918"/>
                  </a:lnTo>
                  <a:lnTo>
                    <a:pt x="239" y="810"/>
                  </a:lnTo>
                  <a:cubicBezTo>
                    <a:pt x="358" y="751"/>
                    <a:pt x="525" y="644"/>
                    <a:pt x="667" y="537"/>
                  </a:cubicBezTo>
                  <a:cubicBezTo>
                    <a:pt x="751" y="501"/>
                    <a:pt x="810" y="441"/>
                    <a:pt x="882" y="382"/>
                  </a:cubicBezTo>
                  <a:cubicBezTo>
                    <a:pt x="953" y="322"/>
                    <a:pt x="1013" y="263"/>
                    <a:pt x="1060" y="215"/>
                  </a:cubicBezTo>
                  <a:cubicBezTo>
                    <a:pt x="1108" y="156"/>
                    <a:pt x="1132" y="108"/>
                    <a:pt x="1167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003;p36">
              <a:extLst>
                <a:ext uri="{FF2B5EF4-FFF2-40B4-BE49-F238E27FC236}">
                  <a16:creationId xmlns:a16="http://schemas.microsoft.com/office/drawing/2014/main" id="{0B9BBCEC-A1CD-4939-841D-E9F7A70639A8}"/>
                </a:ext>
              </a:extLst>
            </p:cNvPr>
            <p:cNvSpPr/>
            <p:nvPr/>
          </p:nvSpPr>
          <p:spPr>
            <a:xfrm>
              <a:off x="1933282" y="4159983"/>
              <a:ext cx="137061" cy="102204"/>
            </a:xfrm>
            <a:custGeom>
              <a:avLst/>
              <a:gdLst/>
              <a:ahLst/>
              <a:cxnLst/>
              <a:rect l="l" t="t" r="r" b="b"/>
              <a:pathLst>
                <a:path w="1215" h="906" extrusionOk="0">
                  <a:moveTo>
                    <a:pt x="1179" y="1"/>
                  </a:moveTo>
                  <a:lnTo>
                    <a:pt x="1132" y="37"/>
                  </a:lnTo>
                  <a:cubicBezTo>
                    <a:pt x="1108" y="72"/>
                    <a:pt x="1060" y="96"/>
                    <a:pt x="1001" y="144"/>
                  </a:cubicBezTo>
                  <a:cubicBezTo>
                    <a:pt x="882" y="215"/>
                    <a:pt x="739" y="322"/>
                    <a:pt x="584" y="429"/>
                  </a:cubicBezTo>
                  <a:cubicBezTo>
                    <a:pt x="441" y="537"/>
                    <a:pt x="286" y="632"/>
                    <a:pt x="179" y="727"/>
                  </a:cubicBezTo>
                  <a:cubicBezTo>
                    <a:pt x="84" y="810"/>
                    <a:pt x="1" y="870"/>
                    <a:pt x="1" y="870"/>
                  </a:cubicBezTo>
                  <a:lnTo>
                    <a:pt x="36" y="906"/>
                  </a:lnTo>
                  <a:lnTo>
                    <a:pt x="239" y="799"/>
                  </a:lnTo>
                  <a:cubicBezTo>
                    <a:pt x="358" y="739"/>
                    <a:pt x="524" y="632"/>
                    <a:pt x="679" y="537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96"/>
                    <a:pt x="1167" y="72"/>
                  </a:cubicBezTo>
                  <a:lnTo>
                    <a:pt x="1215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004;p36">
              <a:extLst>
                <a:ext uri="{FF2B5EF4-FFF2-40B4-BE49-F238E27FC236}">
                  <a16:creationId xmlns:a16="http://schemas.microsoft.com/office/drawing/2014/main" id="{929077A0-6354-4DBE-9D14-F38231E8669E}"/>
                </a:ext>
              </a:extLst>
            </p:cNvPr>
            <p:cNvSpPr/>
            <p:nvPr/>
          </p:nvSpPr>
          <p:spPr>
            <a:xfrm>
              <a:off x="1933282" y="4329308"/>
              <a:ext cx="137061" cy="102091"/>
            </a:xfrm>
            <a:custGeom>
              <a:avLst/>
              <a:gdLst/>
              <a:ahLst/>
              <a:cxnLst/>
              <a:rect l="l" t="t" r="r" b="b"/>
              <a:pathLst>
                <a:path w="1215" h="905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71"/>
                    <a:pt x="1060" y="107"/>
                    <a:pt x="1001" y="143"/>
                  </a:cubicBezTo>
                  <a:cubicBezTo>
                    <a:pt x="882" y="226"/>
                    <a:pt x="739" y="321"/>
                    <a:pt x="584" y="429"/>
                  </a:cubicBezTo>
                  <a:cubicBezTo>
                    <a:pt x="441" y="536"/>
                    <a:pt x="286" y="631"/>
                    <a:pt x="179" y="726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8"/>
                    <a:pt x="524" y="643"/>
                    <a:pt x="679" y="536"/>
                  </a:cubicBezTo>
                  <a:cubicBezTo>
                    <a:pt x="751" y="488"/>
                    <a:pt x="810" y="429"/>
                    <a:pt x="882" y="369"/>
                  </a:cubicBezTo>
                  <a:cubicBezTo>
                    <a:pt x="953" y="310"/>
                    <a:pt x="1013" y="250"/>
                    <a:pt x="1060" y="202"/>
                  </a:cubicBezTo>
                  <a:cubicBezTo>
                    <a:pt x="1108" y="143"/>
                    <a:pt x="1132" y="107"/>
                    <a:pt x="1167" y="71"/>
                  </a:cubicBezTo>
                  <a:lnTo>
                    <a:pt x="1215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005;p36">
              <a:extLst>
                <a:ext uri="{FF2B5EF4-FFF2-40B4-BE49-F238E27FC236}">
                  <a16:creationId xmlns:a16="http://schemas.microsoft.com/office/drawing/2014/main" id="{476CE7E8-ADA9-4B9A-87F3-86FD72B7EBDE}"/>
                </a:ext>
              </a:extLst>
            </p:cNvPr>
            <p:cNvSpPr/>
            <p:nvPr/>
          </p:nvSpPr>
          <p:spPr>
            <a:xfrm>
              <a:off x="1933282" y="4499872"/>
              <a:ext cx="137061" cy="103444"/>
            </a:xfrm>
            <a:custGeom>
              <a:avLst/>
              <a:gdLst/>
              <a:ahLst/>
              <a:cxnLst/>
              <a:rect l="l" t="t" r="r" b="b"/>
              <a:pathLst>
                <a:path w="1215" h="917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83"/>
                    <a:pt x="1060" y="107"/>
                    <a:pt x="1001" y="155"/>
                  </a:cubicBezTo>
                  <a:cubicBezTo>
                    <a:pt x="882" y="226"/>
                    <a:pt x="739" y="333"/>
                    <a:pt x="584" y="441"/>
                  </a:cubicBezTo>
                  <a:cubicBezTo>
                    <a:pt x="441" y="536"/>
                    <a:pt x="286" y="643"/>
                    <a:pt x="179" y="738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17"/>
                  </a:lnTo>
                  <a:lnTo>
                    <a:pt x="239" y="810"/>
                  </a:lnTo>
                  <a:cubicBezTo>
                    <a:pt x="358" y="750"/>
                    <a:pt x="524" y="643"/>
                    <a:pt x="679" y="536"/>
                  </a:cubicBezTo>
                  <a:cubicBezTo>
                    <a:pt x="751" y="500"/>
                    <a:pt x="810" y="441"/>
                    <a:pt x="882" y="381"/>
                  </a:cubicBezTo>
                  <a:cubicBezTo>
                    <a:pt x="953" y="322"/>
                    <a:pt x="1013" y="262"/>
                    <a:pt x="1060" y="214"/>
                  </a:cubicBezTo>
                  <a:cubicBezTo>
                    <a:pt x="1108" y="155"/>
                    <a:pt x="1132" y="107"/>
                    <a:pt x="1167" y="83"/>
                  </a:cubicBezTo>
                  <a:lnTo>
                    <a:pt x="1215" y="3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06;p36">
              <a:extLst>
                <a:ext uri="{FF2B5EF4-FFF2-40B4-BE49-F238E27FC236}">
                  <a16:creationId xmlns:a16="http://schemas.microsoft.com/office/drawing/2014/main" id="{65A04F82-292A-4149-B0DF-D2EA5FEC0294}"/>
                </a:ext>
              </a:extLst>
            </p:cNvPr>
            <p:cNvSpPr/>
            <p:nvPr/>
          </p:nvSpPr>
          <p:spPr>
            <a:xfrm>
              <a:off x="1935990" y="467043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5"/>
                    <a:pt x="989" y="143"/>
                  </a:cubicBezTo>
                  <a:cubicBezTo>
                    <a:pt x="870" y="215"/>
                    <a:pt x="727" y="322"/>
                    <a:pt x="572" y="429"/>
                  </a:cubicBezTo>
                  <a:cubicBezTo>
                    <a:pt x="429" y="536"/>
                    <a:pt x="274" y="631"/>
                    <a:pt x="179" y="726"/>
                  </a:cubicBezTo>
                  <a:cubicBezTo>
                    <a:pt x="72" y="810"/>
                    <a:pt x="0" y="869"/>
                    <a:pt x="0" y="869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8"/>
                    <a:pt x="512" y="631"/>
                    <a:pt x="667" y="536"/>
                  </a:cubicBezTo>
                  <a:cubicBezTo>
                    <a:pt x="739" y="488"/>
                    <a:pt x="798" y="429"/>
                    <a:pt x="870" y="369"/>
                  </a:cubicBezTo>
                  <a:cubicBezTo>
                    <a:pt x="953" y="310"/>
                    <a:pt x="1012" y="250"/>
                    <a:pt x="1048" y="203"/>
                  </a:cubicBezTo>
                  <a:cubicBezTo>
                    <a:pt x="1096" y="143"/>
                    <a:pt x="1131" y="95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007;p36">
              <a:extLst>
                <a:ext uri="{FF2B5EF4-FFF2-40B4-BE49-F238E27FC236}">
                  <a16:creationId xmlns:a16="http://schemas.microsoft.com/office/drawing/2014/main" id="{09A2B1AE-C7B6-47F4-9EC6-209D4D7B56AC}"/>
                </a:ext>
              </a:extLst>
            </p:cNvPr>
            <p:cNvSpPr/>
            <p:nvPr/>
          </p:nvSpPr>
          <p:spPr>
            <a:xfrm>
              <a:off x="1935990" y="4838295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6"/>
                    <a:pt x="989" y="143"/>
                  </a:cubicBezTo>
                  <a:cubicBezTo>
                    <a:pt x="870" y="239"/>
                    <a:pt x="727" y="334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3"/>
                    <a:pt x="0" y="893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9"/>
                    <a:pt x="512" y="632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3"/>
                    <a:pt x="1131" y="96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008;p36">
              <a:extLst>
                <a:ext uri="{FF2B5EF4-FFF2-40B4-BE49-F238E27FC236}">
                  <a16:creationId xmlns:a16="http://schemas.microsoft.com/office/drawing/2014/main" id="{0BC22709-BD10-4D31-A0DE-4DE087D1A26B}"/>
                </a:ext>
              </a:extLst>
            </p:cNvPr>
            <p:cNvSpPr/>
            <p:nvPr/>
          </p:nvSpPr>
          <p:spPr>
            <a:xfrm>
              <a:off x="1935990" y="5007506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1"/>
                  </a:moveTo>
                  <a:lnTo>
                    <a:pt x="1131" y="48"/>
                  </a:lnTo>
                  <a:cubicBezTo>
                    <a:pt x="1096" y="72"/>
                    <a:pt x="1048" y="108"/>
                    <a:pt x="989" y="144"/>
                  </a:cubicBezTo>
                  <a:cubicBezTo>
                    <a:pt x="870" y="239"/>
                    <a:pt x="727" y="346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8" y="739"/>
                    <a:pt x="512" y="644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4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009;p36">
              <a:extLst>
                <a:ext uri="{FF2B5EF4-FFF2-40B4-BE49-F238E27FC236}">
                  <a16:creationId xmlns:a16="http://schemas.microsoft.com/office/drawing/2014/main" id="{45117DA8-90B6-4515-A356-C8B5143228C5}"/>
                </a:ext>
              </a:extLst>
            </p:cNvPr>
            <p:cNvSpPr/>
            <p:nvPr/>
          </p:nvSpPr>
          <p:spPr>
            <a:xfrm>
              <a:off x="1937343" y="517671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56"/>
                  </a:cubicBezTo>
                  <a:cubicBezTo>
                    <a:pt x="881" y="239"/>
                    <a:pt x="727" y="346"/>
                    <a:pt x="584" y="453"/>
                  </a:cubicBezTo>
                  <a:cubicBezTo>
                    <a:pt x="429" y="549"/>
                    <a:pt x="286" y="656"/>
                    <a:pt x="179" y="751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9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010;p36">
              <a:extLst>
                <a:ext uri="{FF2B5EF4-FFF2-40B4-BE49-F238E27FC236}">
                  <a16:creationId xmlns:a16="http://schemas.microsoft.com/office/drawing/2014/main" id="{1C09EA0B-9B23-4410-AC3D-F68FB1B42C2C}"/>
                </a:ext>
              </a:extLst>
            </p:cNvPr>
            <p:cNvSpPr/>
            <p:nvPr/>
          </p:nvSpPr>
          <p:spPr>
            <a:xfrm>
              <a:off x="1937343" y="5349990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44"/>
                  </a:cubicBezTo>
                  <a:cubicBezTo>
                    <a:pt x="881" y="227"/>
                    <a:pt x="727" y="322"/>
                    <a:pt x="584" y="429"/>
                  </a:cubicBezTo>
                  <a:cubicBezTo>
                    <a:pt x="429" y="537"/>
                    <a:pt x="286" y="644"/>
                    <a:pt x="179" y="727"/>
                  </a:cubicBezTo>
                  <a:cubicBezTo>
                    <a:pt x="72" y="822"/>
                    <a:pt x="0" y="882"/>
                    <a:pt x="0" y="882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011;p36">
              <a:extLst>
                <a:ext uri="{FF2B5EF4-FFF2-40B4-BE49-F238E27FC236}">
                  <a16:creationId xmlns:a16="http://schemas.microsoft.com/office/drawing/2014/main" id="{426EC938-CCB2-40C5-A88F-750F37DDDE3D}"/>
                </a:ext>
              </a:extLst>
            </p:cNvPr>
            <p:cNvSpPr/>
            <p:nvPr/>
          </p:nvSpPr>
          <p:spPr>
            <a:xfrm>
              <a:off x="979721" y="1661861"/>
              <a:ext cx="2071146" cy="1864482"/>
            </a:xfrm>
            <a:custGeom>
              <a:avLst/>
              <a:gdLst/>
              <a:ahLst/>
              <a:cxnLst/>
              <a:rect l="l" t="t" r="r" b="b"/>
              <a:pathLst>
                <a:path w="18360" h="16528" extrusionOk="0">
                  <a:moveTo>
                    <a:pt x="17121" y="0"/>
                  </a:moveTo>
                  <a:cubicBezTo>
                    <a:pt x="16883" y="12"/>
                    <a:pt x="16538" y="24"/>
                    <a:pt x="16133" y="24"/>
                  </a:cubicBezTo>
                  <a:cubicBezTo>
                    <a:pt x="14526" y="72"/>
                    <a:pt x="11823" y="84"/>
                    <a:pt x="9073" y="96"/>
                  </a:cubicBezTo>
                  <a:cubicBezTo>
                    <a:pt x="8080" y="103"/>
                    <a:pt x="7084" y="106"/>
                    <a:pt x="6134" y="106"/>
                  </a:cubicBezTo>
                  <a:cubicBezTo>
                    <a:pt x="4235" y="106"/>
                    <a:pt x="2520" y="96"/>
                    <a:pt x="1393" y="96"/>
                  </a:cubicBezTo>
                  <a:cubicBezTo>
                    <a:pt x="1000" y="96"/>
                    <a:pt x="691" y="96"/>
                    <a:pt x="453" y="84"/>
                  </a:cubicBezTo>
                  <a:lnTo>
                    <a:pt x="453" y="96"/>
                  </a:lnTo>
                  <a:cubicBezTo>
                    <a:pt x="453" y="96"/>
                    <a:pt x="0" y="14562"/>
                    <a:pt x="1334" y="16467"/>
                  </a:cubicBezTo>
                  <a:cubicBezTo>
                    <a:pt x="1362" y="16508"/>
                    <a:pt x="1415" y="16528"/>
                    <a:pt x="1488" y="16528"/>
                  </a:cubicBezTo>
                  <a:cubicBezTo>
                    <a:pt x="2623" y="16528"/>
                    <a:pt x="8760" y="11787"/>
                    <a:pt x="9085" y="11787"/>
                  </a:cubicBezTo>
                  <a:cubicBezTo>
                    <a:pt x="9425" y="11787"/>
                    <a:pt x="15799" y="16434"/>
                    <a:pt x="17113" y="16434"/>
                  </a:cubicBezTo>
                  <a:cubicBezTo>
                    <a:pt x="17133" y="16434"/>
                    <a:pt x="17152" y="16433"/>
                    <a:pt x="17169" y="16431"/>
                  </a:cubicBezTo>
                  <a:cubicBezTo>
                    <a:pt x="18360" y="16276"/>
                    <a:pt x="17502" y="1846"/>
                    <a:pt x="17121" y="60"/>
                  </a:cubicBezTo>
                  <a:lnTo>
                    <a:pt x="17121" y="0"/>
                  </a:lnTo>
                  <a:close/>
                </a:path>
              </a:pathLst>
            </a:custGeom>
            <a:solidFill>
              <a:srgbClr val="560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012;p36">
              <a:extLst>
                <a:ext uri="{FF2B5EF4-FFF2-40B4-BE49-F238E27FC236}">
                  <a16:creationId xmlns:a16="http://schemas.microsoft.com/office/drawing/2014/main" id="{0BBD611F-2AF9-4D9B-AC46-CD6C239D000E}"/>
                </a:ext>
              </a:extLst>
            </p:cNvPr>
            <p:cNvSpPr/>
            <p:nvPr/>
          </p:nvSpPr>
          <p:spPr>
            <a:xfrm>
              <a:off x="1130093" y="2370969"/>
              <a:ext cx="874484" cy="988081"/>
            </a:xfrm>
            <a:custGeom>
              <a:avLst/>
              <a:gdLst/>
              <a:ahLst/>
              <a:cxnLst/>
              <a:rect l="l" t="t" r="r" b="b"/>
              <a:pathLst>
                <a:path w="7752" h="8759" extrusionOk="0">
                  <a:moveTo>
                    <a:pt x="1" y="1"/>
                  </a:moveTo>
                  <a:cubicBezTo>
                    <a:pt x="13" y="3727"/>
                    <a:pt x="143" y="7906"/>
                    <a:pt x="715" y="8716"/>
                  </a:cubicBezTo>
                  <a:cubicBezTo>
                    <a:pt x="735" y="8745"/>
                    <a:pt x="771" y="8758"/>
                    <a:pt x="822" y="8758"/>
                  </a:cubicBezTo>
                  <a:cubicBezTo>
                    <a:pt x="1729" y="8758"/>
                    <a:pt x="7323" y="4481"/>
                    <a:pt x="7752" y="4335"/>
                  </a:cubicBezTo>
                  <a:lnTo>
                    <a:pt x="7752" y="239"/>
                  </a:lnTo>
                  <a:lnTo>
                    <a:pt x="7692" y="239"/>
                  </a:lnTo>
                  <a:cubicBezTo>
                    <a:pt x="4013" y="239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013;p36">
              <a:extLst>
                <a:ext uri="{FF2B5EF4-FFF2-40B4-BE49-F238E27FC236}">
                  <a16:creationId xmlns:a16="http://schemas.microsoft.com/office/drawing/2014/main" id="{8FC9252C-D9B6-4546-84A7-1DA5EC78B711}"/>
                </a:ext>
              </a:extLst>
            </p:cNvPr>
            <p:cNvSpPr/>
            <p:nvPr/>
          </p:nvSpPr>
          <p:spPr>
            <a:xfrm>
              <a:off x="2003110" y="1664569"/>
              <a:ext cx="854404" cy="733362"/>
            </a:xfrm>
            <a:custGeom>
              <a:avLst/>
              <a:gdLst/>
              <a:ahLst/>
              <a:cxnLst/>
              <a:rect l="l" t="t" r="r" b="b"/>
              <a:pathLst>
                <a:path w="7574" h="6501" extrusionOk="0">
                  <a:moveTo>
                    <a:pt x="7061" y="0"/>
                  </a:moveTo>
                  <a:cubicBezTo>
                    <a:pt x="5454" y="48"/>
                    <a:pt x="2751" y="60"/>
                    <a:pt x="1" y="72"/>
                  </a:cubicBezTo>
                  <a:lnTo>
                    <a:pt x="1" y="6501"/>
                  </a:lnTo>
                  <a:cubicBezTo>
                    <a:pt x="2834" y="6489"/>
                    <a:pt x="6799" y="6227"/>
                    <a:pt x="7573" y="6167"/>
                  </a:cubicBezTo>
                  <a:cubicBezTo>
                    <a:pt x="7418" y="3250"/>
                    <a:pt x="7180" y="607"/>
                    <a:pt x="7061" y="3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014;p36">
              <a:extLst>
                <a:ext uri="{FF2B5EF4-FFF2-40B4-BE49-F238E27FC236}">
                  <a16:creationId xmlns:a16="http://schemas.microsoft.com/office/drawing/2014/main" id="{87A03FD9-4D60-443E-A9E6-17F681AD539E}"/>
                </a:ext>
              </a:extLst>
            </p:cNvPr>
            <p:cNvSpPr/>
            <p:nvPr/>
          </p:nvSpPr>
          <p:spPr>
            <a:xfrm>
              <a:off x="1127386" y="1671224"/>
              <a:ext cx="877191" cy="726932"/>
            </a:xfrm>
            <a:custGeom>
              <a:avLst/>
              <a:gdLst/>
              <a:ahLst/>
              <a:cxnLst/>
              <a:rect l="l" t="t" r="r" b="b"/>
              <a:pathLst>
                <a:path w="7776" h="6444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108" y="13"/>
                    <a:pt x="1" y="2930"/>
                    <a:pt x="25" y="6204"/>
                  </a:cubicBezTo>
                  <a:lnTo>
                    <a:pt x="120" y="6204"/>
                  </a:lnTo>
                  <a:cubicBezTo>
                    <a:pt x="120" y="6204"/>
                    <a:pt x="3693" y="6443"/>
                    <a:pt x="7234" y="6443"/>
                  </a:cubicBezTo>
                  <a:cubicBezTo>
                    <a:pt x="7395" y="6443"/>
                    <a:pt x="7556" y="6443"/>
                    <a:pt x="7716" y="6442"/>
                  </a:cubicBezTo>
                  <a:lnTo>
                    <a:pt x="7776" y="6442"/>
                  </a:lnTo>
                  <a:lnTo>
                    <a:pt x="7776" y="13"/>
                  </a:lnTo>
                  <a:cubicBezTo>
                    <a:pt x="6904" y="16"/>
                    <a:pt x="6028" y="17"/>
                    <a:pt x="5183" y="17"/>
                  </a:cubicBezTo>
                  <a:cubicBezTo>
                    <a:pt x="3144" y="17"/>
                    <a:pt x="1287" y="9"/>
                    <a:pt x="10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015;p36">
              <a:extLst>
                <a:ext uri="{FF2B5EF4-FFF2-40B4-BE49-F238E27FC236}">
                  <a16:creationId xmlns:a16="http://schemas.microsoft.com/office/drawing/2014/main" id="{B8D6D565-091C-49D3-B2B8-669A616C8438}"/>
                </a:ext>
              </a:extLst>
            </p:cNvPr>
            <p:cNvSpPr/>
            <p:nvPr/>
          </p:nvSpPr>
          <p:spPr>
            <a:xfrm>
              <a:off x="2004464" y="2357545"/>
              <a:ext cx="889262" cy="1006356"/>
            </a:xfrm>
            <a:custGeom>
              <a:avLst/>
              <a:gdLst/>
              <a:ahLst/>
              <a:cxnLst/>
              <a:rect l="l" t="t" r="r" b="b"/>
              <a:pathLst>
                <a:path w="7883" h="8921" extrusionOk="0">
                  <a:moveTo>
                    <a:pt x="7573" y="1"/>
                  </a:moveTo>
                  <a:lnTo>
                    <a:pt x="7573" y="1"/>
                  </a:lnTo>
                  <a:cubicBezTo>
                    <a:pt x="6787" y="60"/>
                    <a:pt x="2846" y="346"/>
                    <a:pt x="1" y="358"/>
                  </a:cubicBezTo>
                  <a:lnTo>
                    <a:pt x="1" y="4454"/>
                  </a:lnTo>
                  <a:lnTo>
                    <a:pt x="12" y="4454"/>
                  </a:lnTo>
                  <a:cubicBezTo>
                    <a:pt x="283" y="4454"/>
                    <a:pt x="6239" y="8921"/>
                    <a:pt x="7296" y="8921"/>
                  </a:cubicBezTo>
                  <a:cubicBezTo>
                    <a:pt x="7310" y="8921"/>
                    <a:pt x="7323" y="8920"/>
                    <a:pt x="7335" y="8918"/>
                  </a:cubicBezTo>
                  <a:cubicBezTo>
                    <a:pt x="7883" y="8847"/>
                    <a:pt x="7799" y="4156"/>
                    <a:pt x="7573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016;p36">
              <a:extLst>
                <a:ext uri="{FF2B5EF4-FFF2-40B4-BE49-F238E27FC236}">
                  <a16:creationId xmlns:a16="http://schemas.microsoft.com/office/drawing/2014/main" id="{D049F919-A933-4268-A5E8-26629F7521D6}"/>
                </a:ext>
              </a:extLst>
            </p:cNvPr>
            <p:cNvSpPr/>
            <p:nvPr/>
          </p:nvSpPr>
          <p:spPr>
            <a:xfrm>
              <a:off x="958174" y="1540932"/>
              <a:ext cx="2018803" cy="133000"/>
            </a:xfrm>
            <a:custGeom>
              <a:avLst/>
              <a:gdLst/>
              <a:ahLst/>
              <a:cxnLst/>
              <a:rect l="l" t="t" r="r" b="b"/>
              <a:pathLst>
                <a:path w="17896" h="1179" extrusionOk="0">
                  <a:moveTo>
                    <a:pt x="16898" y="0"/>
                  </a:moveTo>
                  <a:cubicBezTo>
                    <a:pt x="14722" y="0"/>
                    <a:pt x="7778" y="120"/>
                    <a:pt x="1034" y="120"/>
                  </a:cubicBezTo>
                  <a:cubicBezTo>
                    <a:pt x="768" y="120"/>
                    <a:pt x="503" y="120"/>
                    <a:pt x="239" y="120"/>
                  </a:cubicBezTo>
                  <a:cubicBezTo>
                    <a:pt x="1" y="120"/>
                    <a:pt x="36" y="1096"/>
                    <a:pt x="227" y="1144"/>
                  </a:cubicBezTo>
                  <a:cubicBezTo>
                    <a:pt x="239" y="1144"/>
                    <a:pt x="394" y="1156"/>
                    <a:pt x="655" y="1156"/>
                  </a:cubicBezTo>
                  <a:cubicBezTo>
                    <a:pt x="894" y="1168"/>
                    <a:pt x="1203" y="1168"/>
                    <a:pt x="1596" y="1168"/>
                  </a:cubicBezTo>
                  <a:cubicBezTo>
                    <a:pt x="2723" y="1168"/>
                    <a:pt x="4438" y="1178"/>
                    <a:pt x="6337" y="1178"/>
                  </a:cubicBezTo>
                  <a:cubicBezTo>
                    <a:pt x="7287" y="1178"/>
                    <a:pt x="8283" y="1175"/>
                    <a:pt x="9276" y="1168"/>
                  </a:cubicBezTo>
                  <a:cubicBezTo>
                    <a:pt x="12014" y="1156"/>
                    <a:pt x="14741" y="1144"/>
                    <a:pt x="16324" y="1096"/>
                  </a:cubicBezTo>
                  <a:cubicBezTo>
                    <a:pt x="16729" y="1096"/>
                    <a:pt x="17074" y="1084"/>
                    <a:pt x="17312" y="1060"/>
                  </a:cubicBezTo>
                  <a:cubicBezTo>
                    <a:pt x="17455" y="1048"/>
                    <a:pt x="17598" y="1048"/>
                    <a:pt x="17669" y="1037"/>
                  </a:cubicBezTo>
                  <a:cubicBezTo>
                    <a:pt x="17896" y="1025"/>
                    <a:pt x="17836" y="36"/>
                    <a:pt x="17574" y="13"/>
                  </a:cubicBezTo>
                  <a:cubicBezTo>
                    <a:pt x="17511" y="4"/>
                    <a:pt x="17277" y="0"/>
                    <a:pt x="1689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017;p36">
              <a:extLst>
                <a:ext uri="{FF2B5EF4-FFF2-40B4-BE49-F238E27FC236}">
                  <a16:creationId xmlns:a16="http://schemas.microsoft.com/office/drawing/2014/main" id="{C6B667D3-DDA8-405C-B94E-8765F5171186}"/>
                </a:ext>
              </a:extLst>
            </p:cNvPr>
            <p:cNvSpPr/>
            <p:nvPr/>
          </p:nvSpPr>
          <p:spPr>
            <a:xfrm>
              <a:off x="2266403" y="2532171"/>
              <a:ext cx="381515" cy="389637"/>
            </a:xfrm>
            <a:custGeom>
              <a:avLst/>
              <a:gdLst/>
              <a:ahLst/>
              <a:cxnLst/>
              <a:rect l="l" t="t" r="r" b="b"/>
              <a:pathLst>
                <a:path w="3382" h="3454" extrusionOk="0">
                  <a:moveTo>
                    <a:pt x="893" y="0"/>
                  </a:moveTo>
                  <a:cubicBezTo>
                    <a:pt x="858" y="0"/>
                    <a:pt x="834" y="24"/>
                    <a:pt x="822" y="48"/>
                  </a:cubicBezTo>
                  <a:cubicBezTo>
                    <a:pt x="798" y="72"/>
                    <a:pt x="822" y="108"/>
                    <a:pt x="834" y="120"/>
                  </a:cubicBezTo>
                  <a:cubicBezTo>
                    <a:pt x="834" y="120"/>
                    <a:pt x="1155" y="477"/>
                    <a:pt x="1262" y="1227"/>
                  </a:cubicBezTo>
                  <a:cubicBezTo>
                    <a:pt x="488" y="1132"/>
                    <a:pt x="131" y="882"/>
                    <a:pt x="131" y="882"/>
                  </a:cubicBezTo>
                  <a:cubicBezTo>
                    <a:pt x="119" y="876"/>
                    <a:pt x="104" y="873"/>
                    <a:pt x="91" y="873"/>
                  </a:cubicBezTo>
                  <a:cubicBezTo>
                    <a:pt x="78" y="873"/>
                    <a:pt x="66" y="876"/>
                    <a:pt x="60" y="882"/>
                  </a:cubicBezTo>
                  <a:cubicBezTo>
                    <a:pt x="24" y="893"/>
                    <a:pt x="12" y="929"/>
                    <a:pt x="12" y="941"/>
                  </a:cubicBezTo>
                  <a:lnTo>
                    <a:pt x="0" y="2489"/>
                  </a:lnTo>
                  <a:cubicBezTo>
                    <a:pt x="0" y="2513"/>
                    <a:pt x="12" y="2548"/>
                    <a:pt x="48" y="2560"/>
                  </a:cubicBezTo>
                  <a:cubicBezTo>
                    <a:pt x="55" y="2564"/>
                    <a:pt x="63" y="2565"/>
                    <a:pt x="71" y="2565"/>
                  </a:cubicBezTo>
                  <a:cubicBezTo>
                    <a:pt x="91" y="2565"/>
                    <a:pt x="111" y="2557"/>
                    <a:pt x="119" y="2548"/>
                  </a:cubicBezTo>
                  <a:cubicBezTo>
                    <a:pt x="119" y="2548"/>
                    <a:pt x="477" y="2203"/>
                    <a:pt x="1250" y="2120"/>
                  </a:cubicBezTo>
                  <a:lnTo>
                    <a:pt x="1250" y="2120"/>
                  </a:lnTo>
                  <a:cubicBezTo>
                    <a:pt x="1155" y="2918"/>
                    <a:pt x="822" y="3334"/>
                    <a:pt x="822" y="3334"/>
                  </a:cubicBezTo>
                  <a:cubicBezTo>
                    <a:pt x="798" y="3346"/>
                    <a:pt x="798" y="3394"/>
                    <a:pt x="798" y="3406"/>
                  </a:cubicBezTo>
                  <a:cubicBezTo>
                    <a:pt x="822" y="3441"/>
                    <a:pt x="846" y="3453"/>
                    <a:pt x="881" y="3453"/>
                  </a:cubicBezTo>
                  <a:lnTo>
                    <a:pt x="2429" y="3453"/>
                  </a:lnTo>
                  <a:cubicBezTo>
                    <a:pt x="2465" y="3453"/>
                    <a:pt x="2501" y="3429"/>
                    <a:pt x="2501" y="3382"/>
                  </a:cubicBezTo>
                  <a:cubicBezTo>
                    <a:pt x="2501" y="3346"/>
                    <a:pt x="2489" y="3334"/>
                    <a:pt x="2465" y="3322"/>
                  </a:cubicBezTo>
                  <a:cubicBezTo>
                    <a:pt x="2429" y="3251"/>
                    <a:pt x="2167" y="2858"/>
                    <a:pt x="2132" y="2120"/>
                  </a:cubicBezTo>
                  <a:lnTo>
                    <a:pt x="2132" y="2120"/>
                  </a:lnTo>
                  <a:cubicBezTo>
                    <a:pt x="2917" y="2215"/>
                    <a:pt x="3239" y="2548"/>
                    <a:pt x="3239" y="2548"/>
                  </a:cubicBezTo>
                  <a:cubicBezTo>
                    <a:pt x="3256" y="2557"/>
                    <a:pt x="3278" y="2565"/>
                    <a:pt x="3299" y="2565"/>
                  </a:cubicBezTo>
                  <a:cubicBezTo>
                    <a:pt x="3307" y="2565"/>
                    <a:pt x="3315" y="2564"/>
                    <a:pt x="3322" y="2560"/>
                  </a:cubicBezTo>
                  <a:cubicBezTo>
                    <a:pt x="3346" y="2548"/>
                    <a:pt x="3358" y="2513"/>
                    <a:pt x="3358" y="2489"/>
                  </a:cubicBezTo>
                  <a:lnTo>
                    <a:pt x="3358" y="965"/>
                  </a:lnTo>
                  <a:cubicBezTo>
                    <a:pt x="3382" y="953"/>
                    <a:pt x="3358" y="941"/>
                    <a:pt x="3334" y="929"/>
                  </a:cubicBezTo>
                  <a:cubicBezTo>
                    <a:pt x="3316" y="923"/>
                    <a:pt x="3301" y="920"/>
                    <a:pt x="3289" y="920"/>
                  </a:cubicBezTo>
                  <a:cubicBezTo>
                    <a:pt x="3277" y="920"/>
                    <a:pt x="3269" y="923"/>
                    <a:pt x="3263" y="929"/>
                  </a:cubicBezTo>
                  <a:cubicBezTo>
                    <a:pt x="3263" y="929"/>
                    <a:pt x="2965" y="1215"/>
                    <a:pt x="2155" y="1274"/>
                  </a:cubicBezTo>
                  <a:cubicBezTo>
                    <a:pt x="2251" y="501"/>
                    <a:pt x="2501" y="155"/>
                    <a:pt x="2501" y="143"/>
                  </a:cubicBezTo>
                  <a:cubicBezTo>
                    <a:pt x="2513" y="108"/>
                    <a:pt x="2513" y="84"/>
                    <a:pt x="2501" y="60"/>
                  </a:cubicBezTo>
                  <a:cubicBezTo>
                    <a:pt x="2489" y="36"/>
                    <a:pt x="2453" y="24"/>
                    <a:pt x="2441" y="24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018;p36">
              <a:extLst>
                <a:ext uri="{FF2B5EF4-FFF2-40B4-BE49-F238E27FC236}">
                  <a16:creationId xmlns:a16="http://schemas.microsoft.com/office/drawing/2014/main" id="{8964CF89-B93E-45C1-A221-6ADF5E59F021}"/>
                </a:ext>
              </a:extLst>
            </p:cNvPr>
            <p:cNvSpPr/>
            <p:nvPr/>
          </p:nvSpPr>
          <p:spPr>
            <a:xfrm>
              <a:off x="1342284" y="1831073"/>
              <a:ext cx="381628" cy="389637"/>
            </a:xfrm>
            <a:custGeom>
              <a:avLst/>
              <a:gdLst/>
              <a:ahLst/>
              <a:cxnLst/>
              <a:rect l="l" t="t" r="r" b="b"/>
              <a:pathLst>
                <a:path w="3383" h="3454" extrusionOk="0">
                  <a:moveTo>
                    <a:pt x="894" y="0"/>
                  </a:moveTo>
                  <a:cubicBezTo>
                    <a:pt x="870" y="0"/>
                    <a:pt x="834" y="12"/>
                    <a:pt x="822" y="36"/>
                  </a:cubicBezTo>
                  <a:cubicBezTo>
                    <a:pt x="810" y="72"/>
                    <a:pt x="822" y="96"/>
                    <a:pt x="834" y="119"/>
                  </a:cubicBezTo>
                  <a:cubicBezTo>
                    <a:pt x="834" y="119"/>
                    <a:pt x="1168" y="477"/>
                    <a:pt x="1275" y="1215"/>
                  </a:cubicBezTo>
                  <a:cubicBezTo>
                    <a:pt x="501" y="1132"/>
                    <a:pt x="144" y="870"/>
                    <a:pt x="144" y="870"/>
                  </a:cubicBezTo>
                  <a:cubicBezTo>
                    <a:pt x="126" y="864"/>
                    <a:pt x="111" y="861"/>
                    <a:pt x="98" y="861"/>
                  </a:cubicBezTo>
                  <a:cubicBezTo>
                    <a:pt x="84" y="861"/>
                    <a:pt x="72" y="864"/>
                    <a:pt x="60" y="870"/>
                  </a:cubicBezTo>
                  <a:cubicBezTo>
                    <a:pt x="37" y="893"/>
                    <a:pt x="25" y="917"/>
                    <a:pt x="25" y="929"/>
                  </a:cubicBezTo>
                  <a:lnTo>
                    <a:pt x="1" y="2477"/>
                  </a:lnTo>
                  <a:cubicBezTo>
                    <a:pt x="1" y="2513"/>
                    <a:pt x="25" y="2536"/>
                    <a:pt x="48" y="2560"/>
                  </a:cubicBezTo>
                  <a:cubicBezTo>
                    <a:pt x="58" y="2563"/>
                    <a:pt x="67" y="2565"/>
                    <a:pt x="75" y="2565"/>
                  </a:cubicBezTo>
                  <a:cubicBezTo>
                    <a:pt x="96" y="2565"/>
                    <a:pt x="111" y="2554"/>
                    <a:pt x="120" y="2536"/>
                  </a:cubicBezTo>
                  <a:cubicBezTo>
                    <a:pt x="120" y="2536"/>
                    <a:pt x="477" y="2203"/>
                    <a:pt x="1251" y="2108"/>
                  </a:cubicBezTo>
                  <a:lnTo>
                    <a:pt x="1251" y="2108"/>
                  </a:lnTo>
                  <a:cubicBezTo>
                    <a:pt x="1168" y="2917"/>
                    <a:pt x="822" y="3334"/>
                    <a:pt x="822" y="3334"/>
                  </a:cubicBezTo>
                  <a:cubicBezTo>
                    <a:pt x="810" y="3346"/>
                    <a:pt x="810" y="3394"/>
                    <a:pt x="810" y="3406"/>
                  </a:cubicBezTo>
                  <a:cubicBezTo>
                    <a:pt x="822" y="3429"/>
                    <a:pt x="858" y="3453"/>
                    <a:pt x="882" y="3453"/>
                  </a:cubicBezTo>
                  <a:lnTo>
                    <a:pt x="2430" y="3453"/>
                  </a:lnTo>
                  <a:cubicBezTo>
                    <a:pt x="2477" y="3453"/>
                    <a:pt x="2501" y="3418"/>
                    <a:pt x="2501" y="3370"/>
                  </a:cubicBezTo>
                  <a:cubicBezTo>
                    <a:pt x="2501" y="3346"/>
                    <a:pt x="2489" y="3334"/>
                    <a:pt x="2477" y="3310"/>
                  </a:cubicBezTo>
                  <a:cubicBezTo>
                    <a:pt x="2430" y="3239"/>
                    <a:pt x="2180" y="2858"/>
                    <a:pt x="2132" y="2108"/>
                  </a:cubicBezTo>
                  <a:lnTo>
                    <a:pt x="2132" y="2108"/>
                  </a:lnTo>
                  <a:cubicBezTo>
                    <a:pt x="2918" y="2215"/>
                    <a:pt x="3251" y="2536"/>
                    <a:pt x="3251" y="2536"/>
                  </a:cubicBezTo>
                  <a:cubicBezTo>
                    <a:pt x="3260" y="2554"/>
                    <a:pt x="3288" y="2565"/>
                    <a:pt x="3307" y="2565"/>
                  </a:cubicBezTo>
                  <a:cubicBezTo>
                    <a:pt x="3314" y="2565"/>
                    <a:pt x="3319" y="2563"/>
                    <a:pt x="3323" y="2560"/>
                  </a:cubicBezTo>
                  <a:cubicBezTo>
                    <a:pt x="3358" y="2536"/>
                    <a:pt x="3370" y="2513"/>
                    <a:pt x="3370" y="2477"/>
                  </a:cubicBezTo>
                  <a:lnTo>
                    <a:pt x="3370" y="965"/>
                  </a:lnTo>
                  <a:cubicBezTo>
                    <a:pt x="3382" y="965"/>
                    <a:pt x="3370" y="941"/>
                    <a:pt x="3335" y="917"/>
                  </a:cubicBezTo>
                  <a:cubicBezTo>
                    <a:pt x="3323" y="911"/>
                    <a:pt x="3308" y="908"/>
                    <a:pt x="3294" y="908"/>
                  </a:cubicBezTo>
                  <a:cubicBezTo>
                    <a:pt x="3281" y="908"/>
                    <a:pt x="3269" y="911"/>
                    <a:pt x="3263" y="917"/>
                  </a:cubicBezTo>
                  <a:cubicBezTo>
                    <a:pt x="3263" y="917"/>
                    <a:pt x="2965" y="1203"/>
                    <a:pt x="2168" y="1262"/>
                  </a:cubicBezTo>
                  <a:cubicBezTo>
                    <a:pt x="2251" y="489"/>
                    <a:pt x="2501" y="143"/>
                    <a:pt x="2501" y="131"/>
                  </a:cubicBezTo>
                  <a:cubicBezTo>
                    <a:pt x="2525" y="96"/>
                    <a:pt x="2525" y="72"/>
                    <a:pt x="2501" y="60"/>
                  </a:cubicBezTo>
                  <a:cubicBezTo>
                    <a:pt x="2489" y="24"/>
                    <a:pt x="2465" y="12"/>
                    <a:pt x="2442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019;p36">
              <a:extLst>
                <a:ext uri="{FF2B5EF4-FFF2-40B4-BE49-F238E27FC236}">
                  <a16:creationId xmlns:a16="http://schemas.microsoft.com/office/drawing/2014/main" id="{45195ADD-F6FF-4365-B24B-A7BCEEB03FC8}"/>
                </a:ext>
              </a:extLst>
            </p:cNvPr>
            <p:cNvSpPr/>
            <p:nvPr/>
          </p:nvSpPr>
          <p:spPr>
            <a:xfrm>
              <a:off x="1930575" y="3190290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096" y="84"/>
                    <a:pt x="1060" y="108"/>
                    <a:pt x="1001" y="155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6"/>
                    <a:pt x="286" y="643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25" y="917"/>
                  </a:lnTo>
                  <a:lnTo>
                    <a:pt x="239" y="810"/>
                  </a:lnTo>
                  <a:cubicBezTo>
                    <a:pt x="358" y="751"/>
                    <a:pt x="525" y="643"/>
                    <a:pt x="667" y="536"/>
                  </a:cubicBezTo>
                  <a:cubicBezTo>
                    <a:pt x="739" y="501"/>
                    <a:pt x="798" y="441"/>
                    <a:pt x="882" y="382"/>
                  </a:cubicBezTo>
                  <a:cubicBezTo>
                    <a:pt x="953" y="322"/>
                    <a:pt x="1013" y="262"/>
                    <a:pt x="1060" y="215"/>
                  </a:cubicBezTo>
                  <a:cubicBezTo>
                    <a:pt x="1096" y="155"/>
                    <a:pt x="1132" y="108"/>
                    <a:pt x="1156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020;p36">
              <a:extLst>
                <a:ext uri="{FF2B5EF4-FFF2-40B4-BE49-F238E27FC236}">
                  <a16:creationId xmlns:a16="http://schemas.microsoft.com/office/drawing/2014/main" id="{ECB01123-E21E-472B-B6A4-0F8E76026D01}"/>
                </a:ext>
              </a:extLst>
            </p:cNvPr>
            <p:cNvSpPr/>
            <p:nvPr/>
          </p:nvSpPr>
          <p:spPr>
            <a:xfrm>
              <a:off x="1018639" y="1577256"/>
              <a:ext cx="88780" cy="32940"/>
            </a:xfrm>
            <a:custGeom>
              <a:avLst/>
              <a:gdLst/>
              <a:ahLst/>
              <a:cxnLst/>
              <a:rect l="l" t="t" r="r" b="b"/>
              <a:pathLst>
                <a:path w="787" h="292" extrusionOk="0">
                  <a:moveTo>
                    <a:pt x="631" y="0"/>
                  </a:moveTo>
                  <a:cubicBezTo>
                    <a:pt x="524" y="0"/>
                    <a:pt x="417" y="36"/>
                    <a:pt x="298" y="36"/>
                  </a:cubicBezTo>
                  <a:cubicBezTo>
                    <a:pt x="239" y="36"/>
                    <a:pt x="179" y="36"/>
                    <a:pt x="131" y="48"/>
                  </a:cubicBezTo>
                  <a:cubicBezTo>
                    <a:pt x="72" y="60"/>
                    <a:pt x="60" y="72"/>
                    <a:pt x="12" y="107"/>
                  </a:cubicBezTo>
                  <a:cubicBezTo>
                    <a:pt x="0" y="107"/>
                    <a:pt x="0" y="119"/>
                    <a:pt x="0" y="131"/>
                  </a:cubicBezTo>
                  <a:cubicBezTo>
                    <a:pt x="12" y="167"/>
                    <a:pt x="36" y="214"/>
                    <a:pt x="60" y="226"/>
                  </a:cubicBezTo>
                  <a:cubicBezTo>
                    <a:pt x="119" y="250"/>
                    <a:pt x="179" y="274"/>
                    <a:pt x="250" y="286"/>
                  </a:cubicBezTo>
                  <a:cubicBezTo>
                    <a:pt x="295" y="289"/>
                    <a:pt x="339" y="292"/>
                    <a:pt x="382" y="292"/>
                  </a:cubicBezTo>
                  <a:cubicBezTo>
                    <a:pt x="487" y="292"/>
                    <a:pt x="586" y="277"/>
                    <a:pt x="679" y="226"/>
                  </a:cubicBezTo>
                  <a:cubicBezTo>
                    <a:pt x="786" y="167"/>
                    <a:pt x="727" y="0"/>
                    <a:pt x="631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21;p36">
              <a:extLst>
                <a:ext uri="{FF2B5EF4-FFF2-40B4-BE49-F238E27FC236}">
                  <a16:creationId xmlns:a16="http://schemas.microsoft.com/office/drawing/2014/main" id="{9B67E604-FE6C-4B6C-9EC5-53C83C41C5D1}"/>
                </a:ext>
              </a:extLst>
            </p:cNvPr>
            <p:cNvSpPr/>
            <p:nvPr/>
          </p:nvSpPr>
          <p:spPr>
            <a:xfrm>
              <a:off x="1158295" y="1590680"/>
              <a:ext cx="28315" cy="21772"/>
            </a:xfrm>
            <a:custGeom>
              <a:avLst/>
              <a:gdLst/>
              <a:ahLst/>
              <a:cxnLst/>
              <a:rect l="l" t="t" r="r" b="b"/>
              <a:pathLst>
                <a:path w="251" h="193" extrusionOk="0">
                  <a:moveTo>
                    <a:pt x="132" y="0"/>
                  </a:moveTo>
                  <a:cubicBezTo>
                    <a:pt x="1" y="0"/>
                    <a:pt x="1" y="191"/>
                    <a:pt x="132" y="191"/>
                  </a:cubicBezTo>
                  <a:cubicBezTo>
                    <a:pt x="138" y="192"/>
                    <a:pt x="144" y="193"/>
                    <a:pt x="149" y="193"/>
                  </a:cubicBezTo>
                  <a:cubicBezTo>
                    <a:pt x="250" y="193"/>
                    <a:pt x="244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022;p36">
              <a:extLst>
                <a:ext uri="{FF2B5EF4-FFF2-40B4-BE49-F238E27FC236}">
                  <a16:creationId xmlns:a16="http://schemas.microsoft.com/office/drawing/2014/main" id="{BAC353DB-C287-42DC-B43D-4A371E1D43A8}"/>
                </a:ext>
              </a:extLst>
            </p:cNvPr>
            <p:cNvSpPr/>
            <p:nvPr/>
          </p:nvSpPr>
          <p:spPr>
            <a:xfrm>
              <a:off x="1911962" y="1332463"/>
              <a:ext cx="63962" cy="51553"/>
            </a:xfrm>
            <a:custGeom>
              <a:avLst/>
              <a:gdLst/>
              <a:ahLst/>
              <a:cxnLst/>
              <a:rect l="l" t="t" r="r" b="b"/>
              <a:pathLst>
                <a:path w="567" h="457" extrusionOk="0">
                  <a:moveTo>
                    <a:pt x="440" y="1"/>
                  </a:moveTo>
                  <a:cubicBezTo>
                    <a:pt x="432" y="1"/>
                    <a:pt x="424" y="2"/>
                    <a:pt x="416" y="3"/>
                  </a:cubicBezTo>
                  <a:cubicBezTo>
                    <a:pt x="273" y="15"/>
                    <a:pt x="130" y="98"/>
                    <a:pt x="59" y="241"/>
                  </a:cubicBezTo>
                  <a:cubicBezTo>
                    <a:pt x="1" y="349"/>
                    <a:pt x="103" y="456"/>
                    <a:pt x="200" y="456"/>
                  </a:cubicBezTo>
                  <a:cubicBezTo>
                    <a:pt x="242" y="456"/>
                    <a:pt x="283" y="435"/>
                    <a:pt x="309" y="384"/>
                  </a:cubicBezTo>
                  <a:cubicBezTo>
                    <a:pt x="356" y="313"/>
                    <a:pt x="451" y="265"/>
                    <a:pt x="511" y="206"/>
                  </a:cubicBezTo>
                  <a:cubicBezTo>
                    <a:pt x="566" y="139"/>
                    <a:pt x="539" y="1"/>
                    <a:pt x="44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023;p36">
              <a:extLst>
                <a:ext uri="{FF2B5EF4-FFF2-40B4-BE49-F238E27FC236}">
                  <a16:creationId xmlns:a16="http://schemas.microsoft.com/office/drawing/2014/main" id="{718D8219-0E1B-495A-A7C2-CE851FF1B6D5}"/>
                </a:ext>
              </a:extLst>
            </p:cNvPr>
            <p:cNvSpPr/>
            <p:nvPr/>
          </p:nvSpPr>
          <p:spPr>
            <a:xfrm>
              <a:off x="1986979" y="1323326"/>
              <a:ext cx="26961" cy="20305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79"/>
                    <a:pt x="120" y="179"/>
                  </a:cubicBezTo>
                  <a:cubicBezTo>
                    <a:pt x="239" y="179"/>
                    <a:pt x="239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2007;p42">
            <a:extLst>
              <a:ext uri="{FF2B5EF4-FFF2-40B4-BE49-F238E27FC236}">
                <a16:creationId xmlns:a16="http://schemas.microsoft.com/office/drawing/2014/main" id="{40E9AE63-F8D5-42C0-B30A-43BB04BEF086}"/>
              </a:ext>
            </a:extLst>
          </p:cNvPr>
          <p:cNvSpPr/>
          <p:nvPr/>
        </p:nvSpPr>
        <p:spPr>
          <a:xfrm>
            <a:off x="3674802" y="1424935"/>
            <a:ext cx="7641756" cy="2325157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D1A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27BDA37B-BA68-48F9-8031-41DBBB71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435" y="1409928"/>
            <a:ext cx="75134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ý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dựng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Trai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tráng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khỏe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tuyển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sản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lúc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Vẻ đẹp con người và thời đại nhà Trần qua bài thơ Tỏ lòng (6 Mẫu)">
            <a:extLst>
              <a:ext uri="{FF2B5EF4-FFF2-40B4-BE49-F238E27FC236}">
                <a16:creationId xmlns:a16="http://schemas.microsoft.com/office/drawing/2014/main" id="{EA3A74F6-BE8F-4793-B30F-1E229E51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0" y="4158002"/>
            <a:ext cx="3315499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à Trần lần đầu đánh bại quân Mông Cổ ở đâu">
            <a:extLst>
              <a:ext uri="{FF2B5EF4-FFF2-40B4-BE49-F238E27FC236}">
                <a16:creationId xmlns:a16="http://schemas.microsoft.com/office/drawing/2014/main" id="{A9B8A0F4-B84B-4093-AEED-BFD6FD7EE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9" y="4532671"/>
            <a:ext cx="3315499" cy="17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Trần lần đầu đánh bại quân Mông Cổ ở đâu? - Tư vấn">
            <a:extLst>
              <a:ext uri="{FF2B5EF4-FFF2-40B4-BE49-F238E27FC236}">
                <a16:creationId xmlns:a16="http://schemas.microsoft.com/office/drawing/2014/main" id="{2E2A76FC-E981-4CC9-BDAA-D339DC33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98" y="4158001"/>
            <a:ext cx="3255085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9126" y="333259"/>
            <a:ext cx="6276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làm gì để xây dựng quân đội?</a:t>
            </a:r>
          </a:p>
        </p:txBody>
      </p:sp>
    </p:spTree>
    <p:extLst>
      <p:ext uri="{BB962C8B-B14F-4D97-AF65-F5344CB8AC3E}">
        <p14:creationId xmlns:p14="http://schemas.microsoft.com/office/powerpoint/2010/main" val="20829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C3BB906-3370-4989-9958-ACD9669FA168}"/>
              </a:ext>
            </a:extLst>
          </p:cNvPr>
          <p:cNvSpPr txBox="1"/>
          <p:nvPr/>
        </p:nvSpPr>
        <p:spPr>
          <a:xfrm>
            <a:off x="584040" y="422263"/>
            <a:ext cx="104489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lập thêm: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325;p62">
            <a:extLst>
              <a:ext uri="{FF2B5EF4-FFF2-40B4-BE49-F238E27FC236}">
                <a16:creationId xmlns:a16="http://schemas.microsoft.com/office/drawing/2014/main" id="{2CC5EB92-7D33-4292-85F3-6877680C2E66}"/>
              </a:ext>
            </a:extLst>
          </p:cNvPr>
          <p:cNvSpPr/>
          <p:nvPr/>
        </p:nvSpPr>
        <p:spPr>
          <a:xfrm rot="-9059">
            <a:off x="6336109" y="5100909"/>
            <a:ext cx="1092325" cy="807207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3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7" name="Google Shape;2327;p62">
            <a:extLst>
              <a:ext uri="{FF2B5EF4-FFF2-40B4-BE49-F238E27FC236}">
                <a16:creationId xmlns:a16="http://schemas.microsoft.com/office/drawing/2014/main" id="{56078230-DBB6-45EB-BE32-5F656EAB5A51}"/>
              </a:ext>
            </a:extLst>
          </p:cNvPr>
          <p:cNvSpPr/>
          <p:nvPr/>
        </p:nvSpPr>
        <p:spPr>
          <a:xfrm rot="-9059">
            <a:off x="872601" y="1693981"/>
            <a:ext cx="1031597" cy="809263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1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1" name="Google Shape;2332;p62">
            <a:extLst>
              <a:ext uri="{FF2B5EF4-FFF2-40B4-BE49-F238E27FC236}">
                <a16:creationId xmlns:a16="http://schemas.microsoft.com/office/drawing/2014/main" id="{3D83158B-4942-46E5-9BC0-D8139D8CD4CA}"/>
              </a:ext>
            </a:extLst>
          </p:cNvPr>
          <p:cNvSpPr txBox="1">
            <a:spLocks/>
          </p:cNvSpPr>
          <p:nvPr/>
        </p:nvSpPr>
        <p:spPr>
          <a:xfrm>
            <a:off x="1935558" y="1519058"/>
            <a:ext cx="28329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Hà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đê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sứ</a:t>
            </a:r>
            <a:endParaRPr lang="en-US" sz="32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Google Shape;2338;p62">
            <a:extLst>
              <a:ext uri="{FF2B5EF4-FFF2-40B4-BE49-F238E27FC236}">
                <a16:creationId xmlns:a16="http://schemas.microsoft.com/office/drawing/2014/main" id="{F1709E83-6613-4C93-8142-A13BA93D0A4B}"/>
              </a:ext>
            </a:extLst>
          </p:cNvPr>
          <p:cNvSpPr/>
          <p:nvPr/>
        </p:nvSpPr>
        <p:spPr>
          <a:xfrm rot="-9059">
            <a:off x="3355451" y="3352147"/>
            <a:ext cx="1091337" cy="80925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2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4F5E9EC-4B6A-417B-A081-38EE052243D1}"/>
              </a:ext>
            </a:extLst>
          </p:cNvPr>
          <p:cNvSpPr txBox="1"/>
          <p:nvPr/>
        </p:nvSpPr>
        <p:spPr>
          <a:xfrm>
            <a:off x="1993735" y="1990155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332;p62">
            <a:extLst>
              <a:ext uri="{FF2B5EF4-FFF2-40B4-BE49-F238E27FC236}">
                <a16:creationId xmlns:a16="http://schemas.microsoft.com/office/drawing/2014/main" id="{90A69B30-F38B-41B5-98D4-6622E66D23AA}"/>
              </a:ext>
            </a:extLst>
          </p:cNvPr>
          <p:cNvSpPr txBox="1">
            <a:spLocks/>
          </p:cNvSpPr>
          <p:nvPr/>
        </p:nvSpPr>
        <p:spPr>
          <a:xfrm>
            <a:off x="4551759" y="3116547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Khuyến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nông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sứ</a:t>
            </a:r>
            <a:endParaRPr lang="en-US" sz="32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801275F-3B72-4D7F-B999-C55B6218D4C4}"/>
              </a:ext>
            </a:extLst>
          </p:cNvPr>
          <p:cNvSpPr txBox="1"/>
          <p:nvPr/>
        </p:nvSpPr>
        <p:spPr>
          <a:xfrm>
            <a:off x="4551759" y="3681224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2332;p62">
            <a:extLst>
              <a:ext uri="{FF2B5EF4-FFF2-40B4-BE49-F238E27FC236}">
                <a16:creationId xmlns:a16="http://schemas.microsoft.com/office/drawing/2014/main" id="{9419EE60-D7A3-4051-9568-A746E2A7FD18}"/>
              </a:ext>
            </a:extLst>
          </p:cNvPr>
          <p:cNvSpPr txBox="1">
            <a:spLocks/>
          </p:cNvSpPr>
          <p:nvPr/>
        </p:nvSpPr>
        <p:spPr>
          <a:xfrm>
            <a:off x="7429496" y="4959412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Đồn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điền</a:t>
            </a:r>
            <a:r>
              <a:rPr lang="vi-VN" sz="32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kern="0" dirty="0" err="1">
                <a:solidFill>
                  <a:srgbClr val="FF0000"/>
                </a:solidFill>
                <a:latin typeface="+mj-lt"/>
              </a:rPr>
              <a:t>sứ</a:t>
            </a:r>
            <a:endParaRPr lang="en-US" sz="32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30D262-FC03-49F7-8B2F-6652CFEC3B9A}"/>
              </a:ext>
            </a:extLst>
          </p:cNvPr>
          <p:cNvSpPr txBox="1"/>
          <p:nvPr/>
        </p:nvSpPr>
        <p:spPr>
          <a:xfrm>
            <a:off x="7129987" y="5432500"/>
            <a:ext cx="3814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1108" y="502158"/>
            <a:ext cx="79405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Nông nghiệp?</a:t>
            </a:r>
          </a:p>
        </p:txBody>
      </p:sp>
    </p:spTree>
    <p:extLst>
      <p:ext uri="{BB962C8B-B14F-4D97-AF65-F5344CB8AC3E}">
        <p14:creationId xmlns:p14="http://schemas.microsoft.com/office/powerpoint/2010/main" val="6477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6" grpId="0" animBg="1"/>
      <p:bldP spid="18" grpId="0"/>
      <p:bldP spid="19" grpId="0"/>
      <p:bldP spid="21" grpId="0"/>
      <p:bldP spid="22" grpId="0"/>
      <p:bldP spid="2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BDEFB17-9580-4C97-83BB-7D3E492A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390524"/>
            <a:ext cx="4976813" cy="37766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2C13178-8D7D-4808-87C4-EBF26184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0287"/>
            <a:ext cx="4976813" cy="37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73;p73">
            <a:extLst>
              <a:ext uri="{FF2B5EF4-FFF2-40B4-BE49-F238E27FC236}">
                <a16:creationId xmlns:a16="http://schemas.microsoft.com/office/drawing/2014/main" id="{DB2A83E3-BDF7-4345-B4C9-E56933DBD021}"/>
              </a:ext>
            </a:extLst>
          </p:cNvPr>
          <p:cNvGrpSpPr/>
          <p:nvPr/>
        </p:nvGrpSpPr>
        <p:grpSpPr>
          <a:xfrm>
            <a:off x="1329490" y="842837"/>
            <a:ext cx="9167059" cy="3452938"/>
            <a:chOff x="3326087" y="1990730"/>
            <a:chExt cx="2300263" cy="743204"/>
          </a:xfrm>
        </p:grpSpPr>
        <p:sp>
          <p:nvSpPr>
            <p:cNvPr id="4" name="Google Shape;3274;p73">
              <a:extLst>
                <a:ext uri="{FF2B5EF4-FFF2-40B4-BE49-F238E27FC236}">
                  <a16:creationId xmlns:a16="http://schemas.microsoft.com/office/drawing/2014/main" id="{F342370A-3139-43D2-950B-1EE6EFF5FE95}"/>
                </a:ext>
              </a:extLst>
            </p:cNvPr>
            <p:cNvSpPr/>
            <p:nvPr/>
          </p:nvSpPr>
          <p:spPr>
            <a:xfrm>
              <a:off x="3451292" y="2142267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275;p73">
              <a:extLst>
                <a:ext uri="{FF2B5EF4-FFF2-40B4-BE49-F238E27FC236}">
                  <a16:creationId xmlns:a16="http://schemas.microsoft.com/office/drawing/2014/main" id="{2DDBE7BE-3950-4F99-936B-71F74EC8618B}"/>
                </a:ext>
              </a:extLst>
            </p:cNvPr>
            <p:cNvSpPr/>
            <p:nvPr/>
          </p:nvSpPr>
          <p:spPr>
            <a:xfrm>
              <a:off x="3499092" y="2112992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276;p73">
              <a:extLst>
                <a:ext uri="{FF2B5EF4-FFF2-40B4-BE49-F238E27FC236}">
                  <a16:creationId xmlns:a16="http://schemas.microsoft.com/office/drawing/2014/main" id="{A03B9096-F473-45F1-943C-A0A07C95E1B5}"/>
                </a:ext>
              </a:extLst>
            </p:cNvPr>
            <p:cNvSpPr/>
            <p:nvPr/>
          </p:nvSpPr>
          <p:spPr>
            <a:xfrm>
              <a:off x="3326087" y="1990730"/>
              <a:ext cx="719495" cy="474978"/>
            </a:xfrm>
            <a:custGeom>
              <a:avLst/>
              <a:gdLst/>
              <a:ahLst/>
              <a:cxnLst/>
              <a:rect l="l" t="t" r="r" b="b"/>
              <a:pathLst>
                <a:path w="5161" h="3407" extrusionOk="0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32456D20-642D-417B-A668-E9B189F12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400" y="1946215"/>
            <a:ext cx="71386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phát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triển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nông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phòng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35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B0D93922-C559-498B-91E9-F67C64B48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15901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66A2D7-DB8E-4025-B9DC-13D373AB3A7E}"/>
              </a:ext>
            </a:extLst>
          </p:cNvPr>
          <p:cNvSpPr txBox="1"/>
          <p:nvPr/>
        </p:nvSpPr>
        <p:spPr>
          <a:xfrm>
            <a:off x="7021511" y="719665"/>
            <a:ext cx="4257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1F9740-02F5-4E51-95A6-954B3A77E6BE}"/>
              </a:ext>
            </a:extLst>
          </p:cNvPr>
          <p:cNvSpPr txBox="1"/>
          <p:nvPr/>
        </p:nvSpPr>
        <p:spPr>
          <a:xfrm>
            <a:off x="9150349" y="2998112"/>
            <a:ext cx="20193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Khắn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quan tâm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429EE7-DAFD-443A-8BB1-57310D91E1DB}"/>
              </a:ext>
            </a:extLst>
          </p:cNvPr>
          <p:cNvSpPr txBox="1"/>
          <p:nvPr/>
        </p:nvSpPr>
        <p:spPr>
          <a:xfrm>
            <a:off x="647701" y="5122670"/>
            <a:ext cx="4600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thêm các chức quan: Khuyến nông sứ, Hà đê sứ, </a:t>
            </a:r>
            <a:r>
              <a:rPr lang="en-US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chăm sóc nền nông nghiệp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99DBDB4-F7E3-45A4-85E5-CE68FF600DE8}"/>
              </a:ext>
            </a:extLst>
          </p:cNvPr>
          <p:cNvSpPr txBox="1"/>
          <p:nvPr/>
        </p:nvSpPr>
        <p:spPr>
          <a:xfrm>
            <a:off x="504790" y="2998112"/>
            <a:ext cx="27098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2000" b="1" kern="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55"/>
          <p:cNvGrpSpPr/>
          <p:nvPr/>
        </p:nvGrpSpPr>
        <p:grpSpPr>
          <a:xfrm>
            <a:off x="1114425" y="782337"/>
            <a:ext cx="10134600" cy="5293340"/>
            <a:chOff x="1774252" y="586752"/>
            <a:chExt cx="5608439" cy="3970005"/>
          </a:xfrm>
        </p:grpSpPr>
        <p:grpSp>
          <p:nvGrpSpPr>
            <p:cNvPr id="1641" name="Google Shape;1641;p55"/>
            <p:cNvGrpSpPr/>
            <p:nvPr/>
          </p:nvGrpSpPr>
          <p:grpSpPr>
            <a:xfrm>
              <a:off x="1774252" y="636239"/>
              <a:ext cx="5608006" cy="3920518"/>
              <a:chOff x="3000303" y="998421"/>
              <a:chExt cx="2911737" cy="2888043"/>
            </a:xfrm>
          </p:grpSpPr>
          <p:sp>
            <p:nvSpPr>
              <p:cNvPr id="1642" name="Google Shape;1642;p55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3" name="Google Shape;1643;p55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644" name="Google Shape;164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45" name="Google Shape;164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Google Shape;164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Google Shape;164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Google Shape;164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9" name="Google Shape;164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0" name="Google Shape;165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Google Shape;165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Google Shape;165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Google Shape;1653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Google Shape;1654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Google Shape;1655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Google Shape;1656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Google Shape;1657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Google Shape;1658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Google Shape;1659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0" name="Google Shape;1660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1" name="Google Shape;1661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2" name="Google Shape;1662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3" name="Google Shape;1663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4" name="Google Shape;1664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5" name="Google Shape;1665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6" name="Google Shape;1666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7" name="Google Shape;1667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8" name="Google Shape;1668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9" name="Google Shape;1669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0" name="Google Shape;1670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1" name="Google Shape;1671;p55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2" name="Google Shape;1672;p55"/>
            <p:cNvGrpSpPr/>
            <p:nvPr/>
          </p:nvGrpSpPr>
          <p:grpSpPr>
            <a:xfrm>
              <a:off x="1838863" y="586752"/>
              <a:ext cx="5543829" cy="3920518"/>
              <a:chOff x="3069613" y="998421"/>
              <a:chExt cx="2886809" cy="2888043"/>
            </a:xfrm>
          </p:grpSpPr>
          <p:sp>
            <p:nvSpPr>
              <p:cNvPr id="1673" name="Google Shape;1673;p55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674" name="Google Shape;167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75" name="Google Shape;167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6" name="Google Shape;167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7" name="Google Shape;167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8" name="Google Shape;167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9" name="Google Shape;167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0" name="Google Shape;168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1" name="Google Shape;168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Google Shape;168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3" name="Google Shape;1683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Google Shape;1684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5" name="Google Shape;1685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Google Shape;1686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7" name="Google Shape;1687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Google Shape;1688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9" name="Google Shape;1689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Google Shape;1690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1" name="Google Shape;1691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2" name="Google Shape;1692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3" name="Google Shape;1693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Google Shape;1694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5" name="Google Shape;1695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Google Shape;1696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7" name="Google Shape;1697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Google Shape;1698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9" name="Google Shape;1699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Google Shape;1700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1" name="Google Shape;1701;p55"/>
              <p:cNvSpPr/>
              <p:nvPr/>
            </p:nvSpPr>
            <p:spPr>
              <a:xfrm>
                <a:off x="3393319" y="1235512"/>
                <a:ext cx="2199895" cy="2415114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55"/>
              <p:cNvSpPr/>
              <p:nvPr/>
            </p:nvSpPr>
            <p:spPr>
              <a:xfrm>
                <a:off x="3433085" y="1292336"/>
                <a:ext cx="2116651" cy="2301243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06" name="Google Shape;1706;p55"/>
          <p:cNvGrpSpPr/>
          <p:nvPr/>
        </p:nvGrpSpPr>
        <p:grpSpPr>
          <a:xfrm>
            <a:off x="1060592" y="205429"/>
            <a:ext cx="3716413" cy="2092312"/>
            <a:chOff x="7342975" y="2937669"/>
            <a:chExt cx="1838088" cy="1554356"/>
          </a:xfrm>
        </p:grpSpPr>
        <p:sp>
          <p:nvSpPr>
            <p:cNvPr id="1707" name="Google Shape;1707;p55"/>
            <p:cNvSpPr/>
            <p:nvPr/>
          </p:nvSpPr>
          <p:spPr>
            <a:xfrm rot="-1053406">
              <a:off x="7477443" y="3147928"/>
              <a:ext cx="1569152" cy="1133838"/>
            </a:xfrm>
            <a:custGeom>
              <a:avLst/>
              <a:gdLst/>
              <a:ahLst/>
              <a:cxnLst/>
              <a:rect l="l" t="t" r="r" b="b"/>
              <a:pathLst>
                <a:path w="12707" h="9182" extrusionOk="0">
                  <a:moveTo>
                    <a:pt x="12706" y="4591"/>
                  </a:moveTo>
                  <a:cubicBezTo>
                    <a:pt x="12706" y="3942"/>
                    <a:pt x="12393" y="3390"/>
                    <a:pt x="11954" y="3156"/>
                  </a:cubicBezTo>
                  <a:lnTo>
                    <a:pt x="11954" y="1584"/>
                  </a:lnTo>
                  <a:cubicBezTo>
                    <a:pt x="11954" y="1294"/>
                    <a:pt x="11721" y="1060"/>
                    <a:pt x="11430" y="1060"/>
                  </a:cubicBezTo>
                  <a:lnTo>
                    <a:pt x="9933" y="1060"/>
                  </a:lnTo>
                  <a:cubicBezTo>
                    <a:pt x="8959" y="400"/>
                    <a:pt x="7712" y="1"/>
                    <a:pt x="6350" y="1"/>
                  </a:cubicBezTo>
                  <a:cubicBezTo>
                    <a:pt x="4995" y="1"/>
                    <a:pt x="3748" y="400"/>
                    <a:pt x="2774" y="1060"/>
                  </a:cubicBezTo>
                  <a:lnTo>
                    <a:pt x="1276" y="1060"/>
                  </a:lnTo>
                  <a:cubicBezTo>
                    <a:pt x="986" y="1060"/>
                    <a:pt x="752" y="1294"/>
                    <a:pt x="752" y="1584"/>
                  </a:cubicBezTo>
                  <a:lnTo>
                    <a:pt x="752" y="3156"/>
                  </a:lnTo>
                  <a:cubicBezTo>
                    <a:pt x="308" y="3390"/>
                    <a:pt x="0" y="3942"/>
                    <a:pt x="0" y="4591"/>
                  </a:cubicBezTo>
                  <a:cubicBezTo>
                    <a:pt x="0" y="5235"/>
                    <a:pt x="308" y="5793"/>
                    <a:pt x="752" y="6026"/>
                  </a:cubicBezTo>
                  <a:lnTo>
                    <a:pt x="752" y="7604"/>
                  </a:lnTo>
                  <a:cubicBezTo>
                    <a:pt x="752" y="7889"/>
                    <a:pt x="986" y="8122"/>
                    <a:pt x="1276" y="8122"/>
                  </a:cubicBezTo>
                  <a:lnTo>
                    <a:pt x="2774" y="8122"/>
                  </a:lnTo>
                  <a:cubicBezTo>
                    <a:pt x="3748" y="8783"/>
                    <a:pt x="4995" y="9182"/>
                    <a:pt x="6350" y="9182"/>
                  </a:cubicBezTo>
                  <a:cubicBezTo>
                    <a:pt x="7712" y="9182"/>
                    <a:pt x="8959" y="8783"/>
                    <a:pt x="9933" y="8122"/>
                  </a:cubicBezTo>
                  <a:lnTo>
                    <a:pt x="11430" y="8122"/>
                  </a:lnTo>
                  <a:cubicBezTo>
                    <a:pt x="11721" y="8122"/>
                    <a:pt x="11949" y="7889"/>
                    <a:pt x="11954" y="7604"/>
                  </a:cubicBezTo>
                  <a:lnTo>
                    <a:pt x="11954" y="6026"/>
                  </a:lnTo>
                  <a:cubicBezTo>
                    <a:pt x="12393" y="5793"/>
                    <a:pt x="12706" y="5241"/>
                    <a:pt x="12706" y="4591"/>
                  </a:cubicBezTo>
                  <a:close/>
                </a:path>
              </a:pathLst>
            </a:custGeom>
            <a:solidFill>
              <a:schemeClr val="l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3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1708" name="Google Shape;1708;p55"/>
            <p:cNvSpPr/>
            <p:nvPr/>
          </p:nvSpPr>
          <p:spPr>
            <a:xfrm rot="-1053417">
              <a:off x="7507898" y="3176722"/>
              <a:ext cx="1508870" cy="1076185"/>
            </a:xfrm>
            <a:custGeom>
              <a:avLst/>
              <a:gdLst/>
              <a:ahLst/>
              <a:cxnLst/>
              <a:rect l="l" t="t" r="r" b="b"/>
              <a:pathLst>
                <a:path w="12314" h="8783" extrusionOk="0">
                  <a:moveTo>
                    <a:pt x="6151" y="63"/>
                  </a:moveTo>
                  <a:cubicBezTo>
                    <a:pt x="7410" y="63"/>
                    <a:pt x="8629" y="416"/>
                    <a:pt x="9586" y="1077"/>
                  </a:cubicBezTo>
                  <a:lnTo>
                    <a:pt x="9637" y="1111"/>
                  </a:lnTo>
                  <a:lnTo>
                    <a:pt x="9654" y="1122"/>
                  </a:lnTo>
                  <a:lnTo>
                    <a:pt x="11231" y="1122"/>
                  </a:lnTo>
                  <a:cubicBezTo>
                    <a:pt x="11380" y="1122"/>
                    <a:pt x="11493" y="1236"/>
                    <a:pt x="11493" y="1384"/>
                  </a:cubicBezTo>
                  <a:lnTo>
                    <a:pt x="11493" y="3116"/>
                  </a:lnTo>
                  <a:lnTo>
                    <a:pt x="11528" y="3133"/>
                  </a:lnTo>
                  <a:lnTo>
                    <a:pt x="11636" y="3184"/>
                  </a:lnTo>
                  <a:cubicBezTo>
                    <a:pt x="12000" y="3378"/>
                    <a:pt x="12251" y="3862"/>
                    <a:pt x="12251" y="4391"/>
                  </a:cubicBezTo>
                  <a:cubicBezTo>
                    <a:pt x="12251" y="4915"/>
                    <a:pt x="12000" y="5405"/>
                    <a:pt x="11636" y="5599"/>
                  </a:cubicBezTo>
                  <a:lnTo>
                    <a:pt x="11528" y="5650"/>
                  </a:lnTo>
                  <a:lnTo>
                    <a:pt x="11493" y="5667"/>
                  </a:lnTo>
                  <a:lnTo>
                    <a:pt x="11493" y="7404"/>
                  </a:lnTo>
                  <a:cubicBezTo>
                    <a:pt x="11493" y="7546"/>
                    <a:pt x="11380" y="7666"/>
                    <a:pt x="11231" y="7666"/>
                  </a:cubicBezTo>
                  <a:lnTo>
                    <a:pt x="9654" y="7666"/>
                  </a:lnTo>
                  <a:lnTo>
                    <a:pt x="9637" y="7677"/>
                  </a:lnTo>
                  <a:lnTo>
                    <a:pt x="9586" y="7712"/>
                  </a:lnTo>
                  <a:cubicBezTo>
                    <a:pt x="8629" y="8361"/>
                    <a:pt x="7404" y="8725"/>
                    <a:pt x="6151" y="8725"/>
                  </a:cubicBezTo>
                  <a:cubicBezTo>
                    <a:pt x="4898" y="8725"/>
                    <a:pt x="3680" y="8361"/>
                    <a:pt x="2723" y="7712"/>
                  </a:cubicBezTo>
                  <a:lnTo>
                    <a:pt x="2672" y="7677"/>
                  </a:lnTo>
                  <a:lnTo>
                    <a:pt x="2655" y="7666"/>
                  </a:lnTo>
                  <a:lnTo>
                    <a:pt x="1077" y="7666"/>
                  </a:lnTo>
                  <a:cubicBezTo>
                    <a:pt x="929" y="7666"/>
                    <a:pt x="809" y="7546"/>
                    <a:pt x="809" y="7404"/>
                  </a:cubicBezTo>
                  <a:lnTo>
                    <a:pt x="809" y="5673"/>
                  </a:lnTo>
                  <a:lnTo>
                    <a:pt x="775" y="5656"/>
                  </a:lnTo>
                  <a:lnTo>
                    <a:pt x="673" y="5599"/>
                  </a:lnTo>
                  <a:cubicBezTo>
                    <a:pt x="302" y="5405"/>
                    <a:pt x="58" y="4921"/>
                    <a:pt x="58" y="4391"/>
                  </a:cubicBezTo>
                  <a:cubicBezTo>
                    <a:pt x="58" y="3867"/>
                    <a:pt x="302" y="3383"/>
                    <a:pt x="673" y="3190"/>
                  </a:cubicBezTo>
                  <a:lnTo>
                    <a:pt x="775" y="3133"/>
                  </a:lnTo>
                  <a:lnTo>
                    <a:pt x="809" y="3116"/>
                  </a:lnTo>
                  <a:lnTo>
                    <a:pt x="809" y="1384"/>
                  </a:lnTo>
                  <a:cubicBezTo>
                    <a:pt x="809" y="1242"/>
                    <a:pt x="929" y="1122"/>
                    <a:pt x="1077" y="1122"/>
                  </a:cubicBezTo>
                  <a:lnTo>
                    <a:pt x="2655" y="1122"/>
                  </a:lnTo>
                  <a:lnTo>
                    <a:pt x="2672" y="1111"/>
                  </a:lnTo>
                  <a:lnTo>
                    <a:pt x="2723" y="1077"/>
                  </a:lnTo>
                  <a:cubicBezTo>
                    <a:pt x="3680" y="422"/>
                    <a:pt x="4898" y="63"/>
                    <a:pt x="6151" y="63"/>
                  </a:cubicBezTo>
                  <a:close/>
                  <a:moveTo>
                    <a:pt x="6151" y="0"/>
                  </a:moveTo>
                  <a:cubicBezTo>
                    <a:pt x="4887" y="0"/>
                    <a:pt x="3657" y="365"/>
                    <a:pt x="2683" y="1025"/>
                  </a:cubicBezTo>
                  <a:lnTo>
                    <a:pt x="2637" y="1060"/>
                  </a:lnTo>
                  <a:lnTo>
                    <a:pt x="1077" y="1060"/>
                  </a:lnTo>
                  <a:cubicBezTo>
                    <a:pt x="895" y="1060"/>
                    <a:pt x="752" y="1208"/>
                    <a:pt x="752" y="1384"/>
                  </a:cubicBezTo>
                  <a:lnTo>
                    <a:pt x="752" y="3081"/>
                  </a:lnTo>
                  <a:lnTo>
                    <a:pt x="650" y="3133"/>
                  </a:lnTo>
                  <a:cubicBezTo>
                    <a:pt x="257" y="3332"/>
                    <a:pt x="1" y="3845"/>
                    <a:pt x="1" y="4391"/>
                  </a:cubicBezTo>
                  <a:cubicBezTo>
                    <a:pt x="1" y="4938"/>
                    <a:pt x="257" y="5445"/>
                    <a:pt x="650" y="5650"/>
                  </a:cubicBezTo>
                  <a:lnTo>
                    <a:pt x="752" y="5701"/>
                  </a:lnTo>
                  <a:lnTo>
                    <a:pt x="752" y="7404"/>
                  </a:lnTo>
                  <a:cubicBezTo>
                    <a:pt x="752" y="7581"/>
                    <a:pt x="900" y="7723"/>
                    <a:pt x="1077" y="7723"/>
                  </a:cubicBezTo>
                  <a:lnTo>
                    <a:pt x="2643" y="7723"/>
                  </a:lnTo>
                  <a:lnTo>
                    <a:pt x="2689" y="7757"/>
                  </a:lnTo>
                  <a:cubicBezTo>
                    <a:pt x="3663" y="8423"/>
                    <a:pt x="4893" y="8782"/>
                    <a:pt x="6157" y="8782"/>
                  </a:cubicBezTo>
                  <a:cubicBezTo>
                    <a:pt x="7421" y="8782"/>
                    <a:pt x="8657" y="8423"/>
                    <a:pt x="9625" y="7757"/>
                  </a:cubicBezTo>
                  <a:lnTo>
                    <a:pt x="9677" y="7723"/>
                  </a:lnTo>
                  <a:lnTo>
                    <a:pt x="11237" y="7723"/>
                  </a:lnTo>
                  <a:cubicBezTo>
                    <a:pt x="11414" y="7723"/>
                    <a:pt x="11562" y="7581"/>
                    <a:pt x="11562" y="7404"/>
                  </a:cubicBezTo>
                  <a:lnTo>
                    <a:pt x="11562" y="5707"/>
                  </a:lnTo>
                  <a:lnTo>
                    <a:pt x="11664" y="5650"/>
                  </a:lnTo>
                  <a:cubicBezTo>
                    <a:pt x="12052" y="5451"/>
                    <a:pt x="12314" y="4938"/>
                    <a:pt x="12314" y="4391"/>
                  </a:cubicBezTo>
                  <a:cubicBezTo>
                    <a:pt x="12314" y="3845"/>
                    <a:pt x="12052" y="3338"/>
                    <a:pt x="11664" y="3133"/>
                  </a:cubicBezTo>
                  <a:lnTo>
                    <a:pt x="11562" y="3081"/>
                  </a:lnTo>
                  <a:lnTo>
                    <a:pt x="11562" y="1384"/>
                  </a:lnTo>
                  <a:cubicBezTo>
                    <a:pt x="11562" y="1208"/>
                    <a:pt x="11414" y="1060"/>
                    <a:pt x="11237" y="1060"/>
                  </a:cubicBezTo>
                  <a:lnTo>
                    <a:pt x="9671" y="1060"/>
                  </a:lnTo>
                  <a:lnTo>
                    <a:pt x="9620" y="1025"/>
                  </a:lnTo>
                  <a:cubicBezTo>
                    <a:pt x="8652" y="365"/>
                    <a:pt x="7421" y="0"/>
                    <a:pt x="6151" y="0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9" name="Google Shape;1709;p55"/>
          <p:cNvGrpSpPr/>
          <p:nvPr/>
        </p:nvGrpSpPr>
        <p:grpSpPr>
          <a:xfrm rot="10800000">
            <a:off x="10501016" y="4640789"/>
            <a:ext cx="452333" cy="1941124"/>
            <a:chOff x="1356787" y="1707216"/>
            <a:chExt cx="339250" cy="1455843"/>
          </a:xfrm>
        </p:grpSpPr>
        <p:sp>
          <p:nvSpPr>
            <p:cNvPr id="1710" name="Google Shape;1710;p55"/>
            <p:cNvSpPr/>
            <p:nvPr/>
          </p:nvSpPr>
          <p:spPr>
            <a:xfrm rot="5400000">
              <a:off x="1512053" y="3132963"/>
              <a:ext cx="28720" cy="31472"/>
            </a:xfrm>
            <a:custGeom>
              <a:avLst/>
              <a:gdLst/>
              <a:ahLst/>
              <a:cxnLst/>
              <a:rect l="l" t="t" r="r" b="b"/>
              <a:pathLst>
                <a:path w="240" h="263" extrusionOk="0">
                  <a:moveTo>
                    <a:pt x="69" y="0"/>
                  </a:moveTo>
                  <a:cubicBezTo>
                    <a:pt x="0" y="86"/>
                    <a:pt x="23" y="177"/>
                    <a:pt x="74" y="262"/>
                  </a:cubicBezTo>
                  <a:cubicBezTo>
                    <a:pt x="97" y="251"/>
                    <a:pt x="120" y="234"/>
                    <a:pt x="143" y="217"/>
                  </a:cubicBezTo>
                  <a:cubicBezTo>
                    <a:pt x="239" y="131"/>
                    <a:pt x="239" y="120"/>
                    <a:pt x="143" y="34"/>
                  </a:cubicBezTo>
                  <a:cubicBezTo>
                    <a:pt x="120" y="23"/>
                    <a:pt x="97" y="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1711;p55"/>
            <p:cNvSpPr/>
            <p:nvPr/>
          </p:nvSpPr>
          <p:spPr>
            <a:xfrm rot="5400000">
              <a:off x="808063" y="2255940"/>
              <a:ext cx="1436698" cy="339250"/>
            </a:xfrm>
            <a:custGeom>
              <a:avLst/>
              <a:gdLst/>
              <a:ahLst/>
              <a:cxnLst/>
              <a:rect l="l" t="t" r="r" b="b"/>
              <a:pathLst>
                <a:path w="12006" h="2835" extrusionOk="0">
                  <a:moveTo>
                    <a:pt x="8097" y="288"/>
                  </a:moveTo>
                  <a:cubicBezTo>
                    <a:pt x="8103" y="288"/>
                    <a:pt x="8110" y="288"/>
                    <a:pt x="8116" y="289"/>
                  </a:cubicBezTo>
                  <a:cubicBezTo>
                    <a:pt x="8241" y="289"/>
                    <a:pt x="8327" y="363"/>
                    <a:pt x="8321" y="465"/>
                  </a:cubicBezTo>
                  <a:cubicBezTo>
                    <a:pt x="8310" y="574"/>
                    <a:pt x="8219" y="653"/>
                    <a:pt x="8116" y="653"/>
                  </a:cubicBezTo>
                  <a:cubicBezTo>
                    <a:pt x="8008" y="653"/>
                    <a:pt x="7922" y="562"/>
                    <a:pt x="7922" y="454"/>
                  </a:cubicBezTo>
                  <a:cubicBezTo>
                    <a:pt x="7922" y="363"/>
                    <a:pt x="8002" y="288"/>
                    <a:pt x="8097" y="288"/>
                  </a:cubicBezTo>
                  <a:close/>
                  <a:moveTo>
                    <a:pt x="5519" y="363"/>
                  </a:moveTo>
                  <a:cubicBezTo>
                    <a:pt x="5627" y="363"/>
                    <a:pt x="5718" y="443"/>
                    <a:pt x="5718" y="551"/>
                  </a:cubicBezTo>
                  <a:cubicBezTo>
                    <a:pt x="5724" y="642"/>
                    <a:pt x="5656" y="722"/>
                    <a:pt x="5565" y="733"/>
                  </a:cubicBezTo>
                  <a:cubicBezTo>
                    <a:pt x="5561" y="733"/>
                    <a:pt x="5558" y="733"/>
                    <a:pt x="5555" y="733"/>
                  </a:cubicBezTo>
                  <a:cubicBezTo>
                    <a:pt x="5455" y="733"/>
                    <a:pt x="5342" y="651"/>
                    <a:pt x="5337" y="568"/>
                  </a:cubicBezTo>
                  <a:cubicBezTo>
                    <a:pt x="5331" y="460"/>
                    <a:pt x="5411" y="369"/>
                    <a:pt x="5519" y="363"/>
                  </a:cubicBezTo>
                  <a:close/>
                  <a:moveTo>
                    <a:pt x="2842" y="380"/>
                  </a:moveTo>
                  <a:lnTo>
                    <a:pt x="2837" y="386"/>
                  </a:lnTo>
                  <a:cubicBezTo>
                    <a:pt x="2945" y="386"/>
                    <a:pt x="3030" y="471"/>
                    <a:pt x="3030" y="579"/>
                  </a:cubicBezTo>
                  <a:cubicBezTo>
                    <a:pt x="3025" y="682"/>
                    <a:pt x="2945" y="767"/>
                    <a:pt x="2837" y="773"/>
                  </a:cubicBezTo>
                  <a:cubicBezTo>
                    <a:pt x="2734" y="761"/>
                    <a:pt x="2654" y="682"/>
                    <a:pt x="2643" y="574"/>
                  </a:cubicBezTo>
                  <a:cubicBezTo>
                    <a:pt x="2649" y="471"/>
                    <a:pt x="2734" y="386"/>
                    <a:pt x="2842" y="380"/>
                  </a:cubicBezTo>
                  <a:close/>
                  <a:moveTo>
                    <a:pt x="9454" y="653"/>
                  </a:moveTo>
                  <a:cubicBezTo>
                    <a:pt x="9568" y="670"/>
                    <a:pt x="9659" y="767"/>
                    <a:pt x="9659" y="887"/>
                  </a:cubicBezTo>
                  <a:cubicBezTo>
                    <a:pt x="9659" y="995"/>
                    <a:pt x="9568" y="1080"/>
                    <a:pt x="9466" y="1080"/>
                  </a:cubicBezTo>
                  <a:cubicBezTo>
                    <a:pt x="9352" y="1075"/>
                    <a:pt x="9261" y="978"/>
                    <a:pt x="9261" y="864"/>
                  </a:cubicBezTo>
                  <a:cubicBezTo>
                    <a:pt x="9249" y="750"/>
                    <a:pt x="9341" y="653"/>
                    <a:pt x="9454" y="653"/>
                  </a:cubicBezTo>
                  <a:close/>
                  <a:moveTo>
                    <a:pt x="4183" y="726"/>
                  </a:moveTo>
                  <a:cubicBezTo>
                    <a:pt x="4271" y="726"/>
                    <a:pt x="4340" y="797"/>
                    <a:pt x="4334" y="887"/>
                  </a:cubicBezTo>
                  <a:cubicBezTo>
                    <a:pt x="4340" y="989"/>
                    <a:pt x="4266" y="1080"/>
                    <a:pt x="4164" y="1097"/>
                  </a:cubicBezTo>
                  <a:cubicBezTo>
                    <a:pt x="4160" y="1098"/>
                    <a:pt x="4157" y="1098"/>
                    <a:pt x="4153" y="1098"/>
                  </a:cubicBezTo>
                  <a:cubicBezTo>
                    <a:pt x="4055" y="1098"/>
                    <a:pt x="3976" y="1020"/>
                    <a:pt x="3981" y="921"/>
                  </a:cubicBezTo>
                  <a:cubicBezTo>
                    <a:pt x="3965" y="816"/>
                    <a:pt x="4050" y="727"/>
                    <a:pt x="4154" y="727"/>
                  </a:cubicBezTo>
                  <a:cubicBezTo>
                    <a:pt x="4157" y="727"/>
                    <a:pt x="4160" y="727"/>
                    <a:pt x="4164" y="727"/>
                  </a:cubicBezTo>
                  <a:cubicBezTo>
                    <a:pt x="4170" y="727"/>
                    <a:pt x="4177" y="726"/>
                    <a:pt x="4183" y="726"/>
                  </a:cubicBezTo>
                  <a:close/>
                  <a:moveTo>
                    <a:pt x="6817" y="772"/>
                  </a:moveTo>
                  <a:cubicBezTo>
                    <a:pt x="7055" y="772"/>
                    <a:pt x="7063" y="1137"/>
                    <a:pt x="6817" y="1137"/>
                  </a:cubicBezTo>
                  <a:cubicBezTo>
                    <a:pt x="6816" y="1137"/>
                    <a:pt x="6814" y="1137"/>
                    <a:pt x="6812" y="1137"/>
                  </a:cubicBezTo>
                  <a:cubicBezTo>
                    <a:pt x="6704" y="1126"/>
                    <a:pt x="6630" y="1041"/>
                    <a:pt x="6630" y="932"/>
                  </a:cubicBezTo>
                  <a:cubicBezTo>
                    <a:pt x="6624" y="845"/>
                    <a:pt x="6698" y="773"/>
                    <a:pt x="6790" y="773"/>
                  </a:cubicBezTo>
                  <a:cubicBezTo>
                    <a:pt x="6794" y="773"/>
                    <a:pt x="6797" y="773"/>
                    <a:pt x="6801" y="773"/>
                  </a:cubicBezTo>
                  <a:cubicBezTo>
                    <a:pt x="6806" y="772"/>
                    <a:pt x="6811" y="772"/>
                    <a:pt x="6817" y="772"/>
                  </a:cubicBezTo>
                  <a:close/>
                  <a:moveTo>
                    <a:pt x="1561" y="744"/>
                  </a:moveTo>
                  <a:cubicBezTo>
                    <a:pt x="1669" y="750"/>
                    <a:pt x="1749" y="841"/>
                    <a:pt x="1737" y="949"/>
                  </a:cubicBezTo>
                  <a:cubicBezTo>
                    <a:pt x="1737" y="1063"/>
                    <a:pt x="1652" y="1154"/>
                    <a:pt x="1544" y="1160"/>
                  </a:cubicBezTo>
                  <a:cubicBezTo>
                    <a:pt x="1436" y="1154"/>
                    <a:pt x="1356" y="1063"/>
                    <a:pt x="1367" y="961"/>
                  </a:cubicBezTo>
                  <a:cubicBezTo>
                    <a:pt x="1362" y="847"/>
                    <a:pt x="1447" y="750"/>
                    <a:pt x="1561" y="744"/>
                  </a:cubicBezTo>
                  <a:close/>
                  <a:moveTo>
                    <a:pt x="8172" y="1236"/>
                  </a:moveTo>
                  <a:cubicBezTo>
                    <a:pt x="8183" y="1236"/>
                    <a:pt x="8195" y="1237"/>
                    <a:pt x="8207" y="1240"/>
                  </a:cubicBezTo>
                  <a:cubicBezTo>
                    <a:pt x="8293" y="1240"/>
                    <a:pt x="8361" y="1314"/>
                    <a:pt x="8355" y="1399"/>
                  </a:cubicBezTo>
                  <a:cubicBezTo>
                    <a:pt x="8340" y="1489"/>
                    <a:pt x="8261" y="1549"/>
                    <a:pt x="8173" y="1549"/>
                  </a:cubicBezTo>
                  <a:cubicBezTo>
                    <a:pt x="8165" y="1549"/>
                    <a:pt x="8158" y="1548"/>
                    <a:pt x="8150" y="1547"/>
                  </a:cubicBezTo>
                  <a:cubicBezTo>
                    <a:pt x="8065" y="1547"/>
                    <a:pt x="7996" y="1473"/>
                    <a:pt x="8002" y="1388"/>
                  </a:cubicBezTo>
                  <a:cubicBezTo>
                    <a:pt x="8012" y="1303"/>
                    <a:pt x="8088" y="1236"/>
                    <a:pt x="8172" y="1236"/>
                  </a:cubicBezTo>
                  <a:close/>
                  <a:moveTo>
                    <a:pt x="10848" y="1144"/>
                  </a:moveTo>
                  <a:cubicBezTo>
                    <a:pt x="10958" y="1144"/>
                    <a:pt x="11067" y="1221"/>
                    <a:pt x="11043" y="1371"/>
                  </a:cubicBezTo>
                  <a:cubicBezTo>
                    <a:pt x="11038" y="1485"/>
                    <a:pt x="10947" y="1576"/>
                    <a:pt x="10833" y="1576"/>
                  </a:cubicBezTo>
                  <a:cubicBezTo>
                    <a:pt x="10719" y="1570"/>
                    <a:pt x="10633" y="1468"/>
                    <a:pt x="10650" y="1354"/>
                  </a:cubicBezTo>
                  <a:cubicBezTo>
                    <a:pt x="10642" y="1213"/>
                    <a:pt x="10745" y="1144"/>
                    <a:pt x="10848" y="1144"/>
                  </a:cubicBezTo>
                  <a:close/>
                  <a:moveTo>
                    <a:pt x="2847" y="1353"/>
                  </a:moveTo>
                  <a:cubicBezTo>
                    <a:pt x="2928" y="1353"/>
                    <a:pt x="2996" y="1420"/>
                    <a:pt x="2990" y="1502"/>
                  </a:cubicBezTo>
                  <a:cubicBezTo>
                    <a:pt x="2996" y="1590"/>
                    <a:pt x="2927" y="1667"/>
                    <a:pt x="2840" y="1667"/>
                  </a:cubicBezTo>
                  <a:cubicBezTo>
                    <a:pt x="2837" y="1667"/>
                    <a:pt x="2834" y="1667"/>
                    <a:pt x="2831" y="1667"/>
                  </a:cubicBezTo>
                  <a:cubicBezTo>
                    <a:pt x="2828" y="1667"/>
                    <a:pt x="2824" y="1667"/>
                    <a:pt x="2821" y="1667"/>
                  </a:cubicBezTo>
                  <a:cubicBezTo>
                    <a:pt x="2740" y="1667"/>
                    <a:pt x="2677" y="1601"/>
                    <a:pt x="2677" y="1519"/>
                  </a:cubicBezTo>
                  <a:cubicBezTo>
                    <a:pt x="2672" y="1428"/>
                    <a:pt x="2746" y="1354"/>
                    <a:pt x="2837" y="1354"/>
                  </a:cubicBezTo>
                  <a:cubicBezTo>
                    <a:pt x="2840" y="1354"/>
                    <a:pt x="2843" y="1353"/>
                    <a:pt x="2847" y="1353"/>
                  </a:cubicBezTo>
                  <a:close/>
                  <a:moveTo>
                    <a:pt x="5505" y="1279"/>
                  </a:moveTo>
                  <a:cubicBezTo>
                    <a:pt x="5510" y="1279"/>
                    <a:pt x="5515" y="1279"/>
                    <a:pt x="5519" y="1280"/>
                  </a:cubicBezTo>
                  <a:cubicBezTo>
                    <a:pt x="5741" y="1342"/>
                    <a:pt x="5730" y="1661"/>
                    <a:pt x="5508" y="1707"/>
                  </a:cubicBezTo>
                  <a:cubicBezTo>
                    <a:pt x="5399" y="1701"/>
                    <a:pt x="5314" y="1616"/>
                    <a:pt x="5314" y="1513"/>
                  </a:cubicBezTo>
                  <a:cubicBezTo>
                    <a:pt x="5314" y="1394"/>
                    <a:pt x="5408" y="1279"/>
                    <a:pt x="5505" y="1279"/>
                  </a:cubicBezTo>
                  <a:close/>
                  <a:moveTo>
                    <a:pt x="9481" y="1723"/>
                  </a:moveTo>
                  <a:cubicBezTo>
                    <a:pt x="9486" y="1723"/>
                    <a:pt x="9490" y="1723"/>
                    <a:pt x="9494" y="1724"/>
                  </a:cubicBezTo>
                  <a:cubicBezTo>
                    <a:pt x="9591" y="1741"/>
                    <a:pt x="9659" y="1826"/>
                    <a:pt x="9659" y="1923"/>
                  </a:cubicBezTo>
                  <a:cubicBezTo>
                    <a:pt x="9659" y="2023"/>
                    <a:pt x="9579" y="2111"/>
                    <a:pt x="9475" y="2111"/>
                  </a:cubicBezTo>
                  <a:cubicBezTo>
                    <a:pt x="9472" y="2111"/>
                    <a:pt x="9469" y="2111"/>
                    <a:pt x="9466" y="2111"/>
                  </a:cubicBezTo>
                  <a:cubicBezTo>
                    <a:pt x="9369" y="2106"/>
                    <a:pt x="9295" y="2014"/>
                    <a:pt x="9306" y="1918"/>
                  </a:cubicBezTo>
                  <a:cubicBezTo>
                    <a:pt x="9312" y="1820"/>
                    <a:pt x="9399" y="1723"/>
                    <a:pt x="9481" y="1723"/>
                  </a:cubicBezTo>
                  <a:close/>
                  <a:moveTo>
                    <a:pt x="4226" y="1718"/>
                  </a:moveTo>
                  <a:cubicBezTo>
                    <a:pt x="4329" y="1724"/>
                    <a:pt x="4414" y="1809"/>
                    <a:pt x="4409" y="1918"/>
                  </a:cubicBezTo>
                  <a:lnTo>
                    <a:pt x="4409" y="1923"/>
                  </a:lnTo>
                  <a:cubicBezTo>
                    <a:pt x="4403" y="2043"/>
                    <a:pt x="4306" y="2134"/>
                    <a:pt x="4186" y="2134"/>
                  </a:cubicBezTo>
                  <a:cubicBezTo>
                    <a:pt x="4084" y="2134"/>
                    <a:pt x="4004" y="2049"/>
                    <a:pt x="4010" y="1952"/>
                  </a:cubicBezTo>
                  <a:cubicBezTo>
                    <a:pt x="4021" y="1832"/>
                    <a:pt x="4107" y="1735"/>
                    <a:pt x="4226" y="1718"/>
                  </a:cubicBezTo>
                  <a:close/>
                  <a:moveTo>
                    <a:pt x="1571" y="1764"/>
                  </a:moveTo>
                  <a:cubicBezTo>
                    <a:pt x="1663" y="1764"/>
                    <a:pt x="1743" y="1841"/>
                    <a:pt x="1737" y="1940"/>
                  </a:cubicBezTo>
                  <a:cubicBezTo>
                    <a:pt x="1749" y="2054"/>
                    <a:pt x="1663" y="2151"/>
                    <a:pt x="1550" y="2157"/>
                  </a:cubicBezTo>
                  <a:cubicBezTo>
                    <a:pt x="1546" y="2157"/>
                    <a:pt x="1543" y="2157"/>
                    <a:pt x="1539" y="2157"/>
                  </a:cubicBezTo>
                  <a:cubicBezTo>
                    <a:pt x="1447" y="2157"/>
                    <a:pt x="1379" y="2085"/>
                    <a:pt x="1379" y="1992"/>
                  </a:cubicBezTo>
                  <a:cubicBezTo>
                    <a:pt x="1367" y="1883"/>
                    <a:pt x="1447" y="1781"/>
                    <a:pt x="1561" y="1764"/>
                  </a:cubicBezTo>
                  <a:cubicBezTo>
                    <a:pt x="1564" y="1764"/>
                    <a:pt x="1567" y="1764"/>
                    <a:pt x="1571" y="1764"/>
                  </a:cubicBezTo>
                  <a:close/>
                  <a:moveTo>
                    <a:pt x="6812" y="1872"/>
                  </a:moveTo>
                  <a:cubicBezTo>
                    <a:pt x="6920" y="1872"/>
                    <a:pt x="7006" y="1952"/>
                    <a:pt x="7017" y="2060"/>
                  </a:cubicBezTo>
                  <a:cubicBezTo>
                    <a:pt x="7006" y="2162"/>
                    <a:pt x="6926" y="2248"/>
                    <a:pt x="6823" y="2259"/>
                  </a:cubicBezTo>
                  <a:cubicBezTo>
                    <a:pt x="6715" y="2259"/>
                    <a:pt x="6630" y="2180"/>
                    <a:pt x="6630" y="2071"/>
                  </a:cubicBezTo>
                  <a:cubicBezTo>
                    <a:pt x="6624" y="1963"/>
                    <a:pt x="6704" y="1872"/>
                    <a:pt x="6812" y="1872"/>
                  </a:cubicBezTo>
                  <a:close/>
                  <a:moveTo>
                    <a:pt x="8120" y="2157"/>
                  </a:moveTo>
                  <a:cubicBezTo>
                    <a:pt x="8218" y="2157"/>
                    <a:pt x="8293" y="2240"/>
                    <a:pt x="8293" y="2339"/>
                  </a:cubicBezTo>
                  <a:cubicBezTo>
                    <a:pt x="8293" y="2436"/>
                    <a:pt x="8213" y="2516"/>
                    <a:pt x="8116" y="2521"/>
                  </a:cubicBezTo>
                  <a:cubicBezTo>
                    <a:pt x="8014" y="2510"/>
                    <a:pt x="7940" y="2430"/>
                    <a:pt x="7934" y="2333"/>
                  </a:cubicBezTo>
                  <a:cubicBezTo>
                    <a:pt x="7934" y="2237"/>
                    <a:pt x="8014" y="2157"/>
                    <a:pt x="8110" y="2157"/>
                  </a:cubicBezTo>
                  <a:cubicBezTo>
                    <a:pt x="8114" y="2157"/>
                    <a:pt x="8117" y="2157"/>
                    <a:pt x="8120" y="2157"/>
                  </a:cubicBezTo>
                  <a:close/>
                  <a:moveTo>
                    <a:pt x="2865" y="2174"/>
                  </a:moveTo>
                  <a:cubicBezTo>
                    <a:pt x="2951" y="2185"/>
                    <a:pt x="3019" y="2265"/>
                    <a:pt x="3025" y="2356"/>
                  </a:cubicBezTo>
                  <a:cubicBezTo>
                    <a:pt x="3025" y="2456"/>
                    <a:pt x="2933" y="2556"/>
                    <a:pt x="2849" y="2556"/>
                  </a:cubicBezTo>
                  <a:cubicBezTo>
                    <a:pt x="2847" y="2556"/>
                    <a:pt x="2845" y="2556"/>
                    <a:pt x="2842" y="2555"/>
                  </a:cubicBezTo>
                  <a:lnTo>
                    <a:pt x="2837" y="2561"/>
                  </a:lnTo>
                  <a:cubicBezTo>
                    <a:pt x="2746" y="2544"/>
                    <a:pt x="2677" y="2453"/>
                    <a:pt x="2683" y="2356"/>
                  </a:cubicBezTo>
                  <a:cubicBezTo>
                    <a:pt x="2689" y="2259"/>
                    <a:pt x="2763" y="2180"/>
                    <a:pt x="2865" y="2174"/>
                  </a:cubicBezTo>
                  <a:close/>
                  <a:moveTo>
                    <a:pt x="5519" y="2248"/>
                  </a:moveTo>
                  <a:cubicBezTo>
                    <a:pt x="5616" y="2248"/>
                    <a:pt x="5696" y="2322"/>
                    <a:pt x="5707" y="2419"/>
                  </a:cubicBezTo>
                  <a:cubicBezTo>
                    <a:pt x="5691" y="2525"/>
                    <a:pt x="5605" y="2602"/>
                    <a:pt x="5501" y="2602"/>
                  </a:cubicBezTo>
                  <a:cubicBezTo>
                    <a:pt x="5494" y="2602"/>
                    <a:pt x="5486" y="2602"/>
                    <a:pt x="5479" y="2601"/>
                  </a:cubicBezTo>
                  <a:lnTo>
                    <a:pt x="5479" y="2601"/>
                  </a:lnTo>
                  <a:lnTo>
                    <a:pt x="5485" y="2607"/>
                  </a:lnTo>
                  <a:cubicBezTo>
                    <a:pt x="5388" y="2607"/>
                    <a:pt x="5320" y="2527"/>
                    <a:pt x="5320" y="2436"/>
                  </a:cubicBezTo>
                  <a:cubicBezTo>
                    <a:pt x="5331" y="2333"/>
                    <a:pt x="5417" y="2254"/>
                    <a:pt x="5519" y="2248"/>
                  </a:cubicBezTo>
                  <a:close/>
                  <a:moveTo>
                    <a:pt x="10080" y="0"/>
                  </a:moveTo>
                  <a:cubicBezTo>
                    <a:pt x="9955" y="0"/>
                    <a:pt x="9830" y="6"/>
                    <a:pt x="9705" y="27"/>
                  </a:cubicBezTo>
                  <a:cubicBezTo>
                    <a:pt x="9705" y="50"/>
                    <a:pt x="9705" y="78"/>
                    <a:pt x="9699" y="101"/>
                  </a:cubicBezTo>
                  <a:cubicBezTo>
                    <a:pt x="9652" y="216"/>
                    <a:pt x="9586" y="273"/>
                    <a:pt x="9505" y="273"/>
                  </a:cubicBezTo>
                  <a:cubicBezTo>
                    <a:pt x="9498" y="273"/>
                    <a:pt x="9491" y="273"/>
                    <a:pt x="9483" y="272"/>
                  </a:cubicBezTo>
                  <a:cubicBezTo>
                    <a:pt x="9398" y="260"/>
                    <a:pt x="9363" y="203"/>
                    <a:pt x="9352" y="38"/>
                  </a:cubicBezTo>
                  <a:cubicBezTo>
                    <a:pt x="9007" y="30"/>
                    <a:pt x="8662" y="27"/>
                    <a:pt x="8316" y="27"/>
                  </a:cubicBezTo>
                  <a:cubicBezTo>
                    <a:pt x="7896" y="27"/>
                    <a:pt x="7475" y="32"/>
                    <a:pt x="7057" y="38"/>
                  </a:cubicBezTo>
                  <a:cubicBezTo>
                    <a:pt x="7108" y="141"/>
                    <a:pt x="7074" y="260"/>
                    <a:pt x="6977" y="323"/>
                  </a:cubicBezTo>
                  <a:cubicBezTo>
                    <a:pt x="6940" y="342"/>
                    <a:pt x="6900" y="351"/>
                    <a:pt x="6860" y="351"/>
                  </a:cubicBezTo>
                  <a:cubicBezTo>
                    <a:pt x="6802" y="351"/>
                    <a:pt x="6745" y="332"/>
                    <a:pt x="6698" y="294"/>
                  </a:cubicBezTo>
                  <a:cubicBezTo>
                    <a:pt x="6607" y="220"/>
                    <a:pt x="6618" y="135"/>
                    <a:pt x="6670" y="44"/>
                  </a:cubicBezTo>
                  <a:lnTo>
                    <a:pt x="4813" y="44"/>
                  </a:lnTo>
                  <a:cubicBezTo>
                    <a:pt x="4759" y="42"/>
                    <a:pt x="4704" y="40"/>
                    <a:pt x="4651" y="40"/>
                  </a:cubicBezTo>
                  <a:cubicBezTo>
                    <a:pt x="4557" y="40"/>
                    <a:pt x="4465" y="44"/>
                    <a:pt x="4374" y="55"/>
                  </a:cubicBezTo>
                  <a:cubicBezTo>
                    <a:pt x="4363" y="89"/>
                    <a:pt x="4352" y="118"/>
                    <a:pt x="4334" y="146"/>
                  </a:cubicBezTo>
                  <a:cubicBezTo>
                    <a:pt x="4307" y="206"/>
                    <a:pt x="4246" y="244"/>
                    <a:pt x="4181" y="244"/>
                  </a:cubicBezTo>
                  <a:cubicBezTo>
                    <a:pt x="4166" y="244"/>
                    <a:pt x="4150" y="242"/>
                    <a:pt x="4135" y="238"/>
                  </a:cubicBezTo>
                  <a:cubicBezTo>
                    <a:pt x="4050" y="220"/>
                    <a:pt x="4004" y="135"/>
                    <a:pt x="4027" y="55"/>
                  </a:cubicBezTo>
                  <a:cubicBezTo>
                    <a:pt x="3766" y="45"/>
                    <a:pt x="3503" y="43"/>
                    <a:pt x="3240" y="43"/>
                  </a:cubicBezTo>
                  <a:cubicBezTo>
                    <a:pt x="2993" y="43"/>
                    <a:pt x="2745" y="45"/>
                    <a:pt x="2498" y="45"/>
                  </a:cubicBezTo>
                  <a:cubicBezTo>
                    <a:pt x="2400" y="45"/>
                    <a:pt x="2302" y="45"/>
                    <a:pt x="2204" y="44"/>
                  </a:cubicBezTo>
                  <a:cubicBezTo>
                    <a:pt x="2154" y="40"/>
                    <a:pt x="2104" y="38"/>
                    <a:pt x="2053" y="38"/>
                  </a:cubicBezTo>
                  <a:cubicBezTo>
                    <a:pt x="1961" y="38"/>
                    <a:pt x="1869" y="44"/>
                    <a:pt x="1777" y="55"/>
                  </a:cubicBezTo>
                  <a:cubicBezTo>
                    <a:pt x="1737" y="209"/>
                    <a:pt x="1675" y="272"/>
                    <a:pt x="1567" y="272"/>
                  </a:cubicBezTo>
                  <a:cubicBezTo>
                    <a:pt x="1458" y="272"/>
                    <a:pt x="1413" y="215"/>
                    <a:pt x="1379" y="55"/>
                  </a:cubicBezTo>
                  <a:cubicBezTo>
                    <a:pt x="1292" y="47"/>
                    <a:pt x="1181" y="44"/>
                    <a:pt x="1061" y="44"/>
                  </a:cubicBezTo>
                  <a:cubicBezTo>
                    <a:pt x="667" y="44"/>
                    <a:pt x="170" y="83"/>
                    <a:pt x="92" y="135"/>
                  </a:cubicBezTo>
                  <a:lnTo>
                    <a:pt x="439" y="340"/>
                  </a:lnTo>
                  <a:cubicBezTo>
                    <a:pt x="467" y="374"/>
                    <a:pt x="502" y="408"/>
                    <a:pt x="530" y="443"/>
                  </a:cubicBezTo>
                  <a:cubicBezTo>
                    <a:pt x="598" y="505"/>
                    <a:pt x="627" y="574"/>
                    <a:pt x="581" y="653"/>
                  </a:cubicBezTo>
                  <a:cubicBezTo>
                    <a:pt x="548" y="710"/>
                    <a:pt x="496" y="731"/>
                    <a:pt x="439" y="731"/>
                  </a:cubicBezTo>
                  <a:cubicBezTo>
                    <a:pt x="410" y="731"/>
                    <a:pt x="379" y="726"/>
                    <a:pt x="348" y="716"/>
                  </a:cubicBezTo>
                  <a:cubicBezTo>
                    <a:pt x="319" y="710"/>
                    <a:pt x="297" y="676"/>
                    <a:pt x="274" y="659"/>
                  </a:cubicBezTo>
                  <a:cubicBezTo>
                    <a:pt x="194" y="727"/>
                    <a:pt x="126" y="813"/>
                    <a:pt x="69" y="904"/>
                  </a:cubicBezTo>
                  <a:cubicBezTo>
                    <a:pt x="6" y="989"/>
                    <a:pt x="18" y="1018"/>
                    <a:pt x="126" y="1063"/>
                  </a:cubicBezTo>
                  <a:cubicBezTo>
                    <a:pt x="217" y="1103"/>
                    <a:pt x="314" y="1137"/>
                    <a:pt x="411" y="1172"/>
                  </a:cubicBezTo>
                  <a:cubicBezTo>
                    <a:pt x="473" y="1194"/>
                    <a:pt x="445" y="1228"/>
                    <a:pt x="422" y="1263"/>
                  </a:cubicBezTo>
                  <a:cubicBezTo>
                    <a:pt x="462" y="1291"/>
                    <a:pt x="502" y="1314"/>
                    <a:pt x="536" y="1348"/>
                  </a:cubicBezTo>
                  <a:cubicBezTo>
                    <a:pt x="610" y="1411"/>
                    <a:pt x="627" y="1519"/>
                    <a:pt x="581" y="1604"/>
                  </a:cubicBezTo>
                  <a:cubicBezTo>
                    <a:pt x="549" y="1664"/>
                    <a:pt x="487" y="1702"/>
                    <a:pt x="422" y="1702"/>
                  </a:cubicBezTo>
                  <a:cubicBezTo>
                    <a:pt x="407" y="1702"/>
                    <a:pt x="391" y="1700"/>
                    <a:pt x="376" y="1695"/>
                  </a:cubicBezTo>
                  <a:cubicBezTo>
                    <a:pt x="274" y="1678"/>
                    <a:pt x="240" y="1599"/>
                    <a:pt x="240" y="1502"/>
                  </a:cubicBezTo>
                  <a:lnTo>
                    <a:pt x="240" y="1422"/>
                  </a:lnTo>
                  <a:cubicBezTo>
                    <a:pt x="217" y="1433"/>
                    <a:pt x="194" y="1445"/>
                    <a:pt x="171" y="1462"/>
                  </a:cubicBezTo>
                  <a:cubicBezTo>
                    <a:pt x="46" y="1564"/>
                    <a:pt x="46" y="1582"/>
                    <a:pt x="154" y="1695"/>
                  </a:cubicBezTo>
                  <a:cubicBezTo>
                    <a:pt x="251" y="1792"/>
                    <a:pt x="348" y="1889"/>
                    <a:pt x="439" y="1980"/>
                  </a:cubicBezTo>
                  <a:cubicBezTo>
                    <a:pt x="559" y="2100"/>
                    <a:pt x="559" y="2100"/>
                    <a:pt x="456" y="2242"/>
                  </a:cubicBezTo>
                  <a:cubicBezTo>
                    <a:pt x="485" y="2248"/>
                    <a:pt x="513" y="2254"/>
                    <a:pt x="536" y="2259"/>
                  </a:cubicBezTo>
                  <a:cubicBezTo>
                    <a:pt x="667" y="2305"/>
                    <a:pt x="701" y="2350"/>
                    <a:pt x="690" y="2459"/>
                  </a:cubicBezTo>
                  <a:cubicBezTo>
                    <a:pt x="684" y="2550"/>
                    <a:pt x="616" y="2624"/>
                    <a:pt x="524" y="2641"/>
                  </a:cubicBezTo>
                  <a:cubicBezTo>
                    <a:pt x="514" y="2642"/>
                    <a:pt x="505" y="2643"/>
                    <a:pt x="495" y="2643"/>
                  </a:cubicBezTo>
                  <a:cubicBezTo>
                    <a:pt x="410" y="2643"/>
                    <a:pt x="355" y="2595"/>
                    <a:pt x="319" y="2487"/>
                  </a:cubicBezTo>
                  <a:cubicBezTo>
                    <a:pt x="314" y="2470"/>
                    <a:pt x="308" y="2447"/>
                    <a:pt x="314" y="2430"/>
                  </a:cubicBezTo>
                  <a:lnTo>
                    <a:pt x="314" y="2430"/>
                  </a:lnTo>
                  <a:cubicBezTo>
                    <a:pt x="177" y="2538"/>
                    <a:pt x="75" y="2681"/>
                    <a:pt x="0" y="2835"/>
                  </a:cubicBezTo>
                  <a:cubicBezTo>
                    <a:pt x="185" y="2810"/>
                    <a:pt x="364" y="2805"/>
                    <a:pt x="542" y="2805"/>
                  </a:cubicBezTo>
                  <a:cubicBezTo>
                    <a:pt x="652" y="2805"/>
                    <a:pt x="761" y="2807"/>
                    <a:pt x="871" y="2807"/>
                  </a:cubicBezTo>
                  <a:cubicBezTo>
                    <a:pt x="913" y="2807"/>
                    <a:pt x="955" y="2807"/>
                    <a:pt x="997" y="2806"/>
                  </a:cubicBezTo>
                  <a:cubicBezTo>
                    <a:pt x="1186" y="2802"/>
                    <a:pt x="1378" y="2762"/>
                    <a:pt x="1567" y="2762"/>
                  </a:cubicBezTo>
                  <a:cubicBezTo>
                    <a:pt x="1619" y="2762"/>
                    <a:pt x="1670" y="2765"/>
                    <a:pt x="1720" y="2772"/>
                  </a:cubicBezTo>
                  <a:cubicBezTo>
                    <a:pt x="1914" y="2795"/>
                    <a:pt x="2102" y="2800"/>
                    <a:pt x="2290" y="2800"/>
                  </a:cubicBezTo>
                  <a:lnTo>
                    <a:pt x="3554" y="2800"/>
                  </a:lnTo>
                  <a:cubicBezTo>
                    <a:pt x="3594" y="2801"/>
                    <a:pt x="3633" y="2801"/>
                    <a:pt x="3672" y="2801"/>
                  </a:cubicBezTo>
                  <a:cubicBezTo>
                    <a:pt x="3953" y="2801"/>
                    <a:pt x="4230" y="2789"/>
                    <a:pt x="4510" y="2789"/>
                  </a:cubicBezTo>
                  <a:cubicBezTo>
                    <a:pt x="4609" y="2789"/>
                    <a:pt x="4708" y="2791"/>
                    <a:pt x="4807" y="2795"/>
                  </a:cubicBezTo>
                  <a:cubicBezTo>
                    <a:pt x="4985" y="2801"/>
                    <a:pt x="5163" y="2802"/>
                    <a:pt x="5341" y="2802"/>
                  </a:cubicBezTo>
                  <a:cubicBezTo>
                    <a:pt x="5587" y="2802"/>
                    <a:pt x="5832" y="2799"/>
                    <a:pt x="6078" y="2799"/>
                  </a:cubicBezTo>
                  <a:cubicBezTo>
                    <a:pt x="6155" y="2799"/>
                    <a:pt x="6233" y="2799"/>
                    <a:pt x="6311" y="2800"/>
                  </a:cubicBezTo>
                  <a:cubicBezTo>
                    <a:pt x="6504" y="2800"/>
                    <a:pt x="6692" y="2760"/>
                    <a:pt x="6884" y="2760"/>
                  </a:cubicBezTo>
                  <a:cubicBezTo>
                    <a:pt x="6896" y="2760"/>
                    <a:pt x="6908" y="2760"/>
                    <a:pt x="6920" y="2760"/>
                  </a:cubicBezTo>
                  <a:cubicBezTo>
                    <a:pt x="7241" y="2768"/>
                    <a:pt x="7563" y="2771"/>
                    <a:pt x="7884" y="2771"/>
                  </a:cubicBezTo>
                  <a:cubicBezTo>
                    <a:pt x="8275" y="2771"/>
                    <a:pt x="8665" y="2767"/>
                    <a:pt x="9056" y="2760"/>
                  </a:cubicBezTo>
                  <a:cubicBezTo>
                    <a:pt x="9202" y="2760"/>
                    <a:pt x="9347" y="2717"/>
                    <a:pt x="9493" y="2717"/>
                  </a:cubicBezTo>
                  <a:cubicBezTo>
                    <a:pt x="9530" y="2717"/>
                    <a:pt x="9566" y="2719"/>
                    <a:pt x="9603" y="2726"/>
                  </a:cubicBezTo>
                  <a:cubicBezTo>
                    <a:pt x="9730" y="2745"/>
                    <a:pt x="9857" y="2756"/>
                    <a:pt x="9985" y="2756"/>
                  </a:cubicBezTo>
                  <a:cubicBezTo>
                    <a:pt x="10011" y="2756"/>
                    <a:pt x="10037" y="2756"/>
                    <a:pt x="10064" y="2755"/>
                  </a:cubicBezTo>
                  <a:cubicBezTo>
                    <a:pt x="10209" y="2755"/>
                    <a:pt x="10349" y="2731"/>
                    <a:pt x="10489" y="2731"/>
                  </a:cubicBezTo>
                  <a:cubicBezTo>
                    <a:pt x="10503" y="2731"/>
                    <a:pt x="10517" y="2731"/>
                    <a:pt x="10531" y="2732"/>
                  </a:cubicBezTo>
                  <a:cubicBezTo>
                    <a:pt x="10543" y="2733"/>
                    <a:pt x="10555" y="2734"/>
                    <a:pt x="10567" y="2734"/>
                  </a:cubicBezTo>
                  <a:cubicBezTo>
                    <a:pt x="10684" y="2734"/>
                    <a:pt x="10794" y="2682"/>
                    <a:pt x="10867" y="2584"/>
                  </a:cubicBezTo>
                  <a:cubicBezTo>
                    <a:pt x="10838" y="2521"/>
                    <a:pt x="10770" y="2516"/>
                    <a:pt x="10724" y="2476"/>
                  </a:cubicBezTo>
                  <a:cubicBezTo>
                    <a:pt x="10662" y="2424"/>
                    <a:pt x="10639" y="2333"/>
                    <a:pt x="10673" y="2259"/>
                  </a:cubicBezTo>
                  <a:cubicBezTo>
                    <a:pt x="10705" y="2189"/>
                    <a:pt x="10778" y="2145"/>
                    <a:pt x="10853" y="2145"/>
                  </a:cubicBezTo>
                  <a:cubicBezTo>
                    <a:pt x="10858" y="2145"/>
                    <a:pt x="10862" y="2145"/>
                    <a:pt x="10867" y="2145"/>
                  </a:cubicBezTo>
                  <a:cubicBezTo>
                    <a:pt x="10952" y="2145"/>
                    <a:pt x="11026" y="2208"/>
                    <a:pt x="11026" y="2293"/>
                  </a:cubicBezTo>
                  <a:cubicBezTo>
                    <a:pt x="11032" y="2333"/>
                    <a:pt x="11043" y="2373"/>
                    <a:pt x="11055" y="2413"/>
                  </a:cubicBezTo>
                  <a:lnTo>
                    <a:pt x="12006" y="1513"/>
                  </a:lnTo>
                  <a:cubicBezTo>
                    <a:pt x="11955" y="1422"/>
                    <a:pt x="11932" y="1337"/>
                    <a:pt x="12006" y="1246"/>
                  </a:cubicBezTo>
                  <a:cubicBezTo>
                    <a:pt x="11977" y="1206"/>
                    <a:pt x="11943" y="1172"/>
                    <a:pt x="11903" y="1149"/>
                  </a:cubicBezTo>
                  <a:lnTo>
                    <a:pt x="11021" y="408"/>
                  </a:lnTo>
                  <a:lnTo>
                    <a:pt x="11021" y="408"/>
                  </a:lnTo>
                  <a:cubicBezTo>
                    <a:pt x="11032" y="465"/>
                    <a:pt x="11038" y="517"/>
                    <a:pt x="11038" y="568"/>
                  </a:cubicBezTo>
                  <a:cubicBezTo>
                    <a:pt x="11032" y="663"/>
                    <a:pt x="10953" y="734"/>
                    <a:pt x="10864" y="734"/>
                  </a:cubicBezTo>
                  <a:cubicBezTo>
                    <a:pt x="10857" y="734"/>
                    <a:pt x="10851" y="734"/>
                    <a:pt x="10844" y="733"/>
                  </a:cubicBezTo>
                  <a:cubicBezTo>
                    <a:pt x="10753" y="727"/>
                    <a:pt x="10679" y="659"/>
                    <a:pt x="10668" y="568"/>
                  </a:cubicBezTo>
                  <a:cubicBezTo>
                    <a:pt x="10673" y="471"/>
                    <a:pt x="10759" y="397"/>
                    <a:pt x="10855" y="397"/>
                  </a:cubicBezTo>
                  <a:cubicBezTo>
                    <a:pt x="10912" y="397"/>
                    <a:pt x="10964" y="403"/>
                    <a:pt x="11015" y="408"/>
                  </a:cubicBezTo>
                  <a:lnTo>
                    <a:pt x="10673" y="101"/>
                  </a:lnTo>
                  <a:cubicBezTo>
                    <a:pt x="10622" y="55"/>
                    <a:pt x="10582" y="4"/>
                    <a:pt x="10508" y="4"/>
                  </a:cubicBezTo>
                  <a:cubicBezTo>
                    <a:pt x="10482" y="5"/>
                    <a:pt x="10455" y="5"/>
                    <a:pt x="10429" y="5"/>
                  </a:cubicBezTo>
                  <a:cubicBezTo>
                    <a:pt x="10313" y="5"/>
                    <a:pt x="10196" y="0"/>
                    <a:pt x="10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1712;p55"/>
            <p:cNvSpPr/>
            <p:nvPr/>
          </p:nvSpPr>
          <p:spPr>
            <a:xfrm rot="5400000">
              <a:off x="1495419" y="1732046"/>
              <a:ext cx="45832" cy="51935"/>
            </a:xfrm>
            <a:custGeom>
              <a:avLst/>
              <a:gdLst/>
              <a:ahLst/>
              <a:cxnLst/>
              <a:rect l="l" t="t" r="r" b="b"/>
              <a:pathLst>
                <a:path w="383" h="434" extrusionOk="0">
                  <a:moveTo>
                    <a:pt x="183" y="0"/>
                  </a:moveTo>
                  <a:cubicBezTo>
                    <a:pt x="109" y="35"/>
                    <a:pt x="47" y="91"/>
                    <a:pt x="1" y="154"/>
                  </a:cubicBezTo>
                  <a:cubicBezTo>
                    <a:pt x="1" y="183"/>
                    <a:pt x="1" y="211"/>
                    <a:pt x="1" y="234"/>
                  </a:cubicBezTo>
                  <a:cubicBezTo>
                    <a:pt x="1" y="331"/>
                    <a:pt x="29" y="410"/>
                    <a:pt x="138" y="427"/>
                  </a:cubicBezTo>
                  <a:cubicBezTo>
                    <a:pt x="153" y="432"/>
                    <a:pt x="168" y="434"/>
                    <a:pt x="183" y="434"/>
                  </a:cubicBezTo>
                  <a:cubicBezTo>
                    <a:pt x="248" y="434"/>
                    <a:pt x="309" y="396"/>
                    <a:pt x="337" y="336"/>
                  </a:cubicBezTo>
                  <a:cubicBezTo>
                    <a:pt x="383" y="251"/>
                    <a:pt x="365" y="148"/>
                    <a:pt x="297" y="80"/>
                  </a:cubicBezTo>
                  <a:cubicBezTo>
                    <a:pt x="263" y="52"/>
                    <a:pt x="223" y="23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1713;p55"/>
            <p:cNvSpPr/>
            <p:nvPr/>
          </p:nvSpPr>
          <p:spPr>
            <a:xfrm rot="5400000">
              <a:off x="1388199" y="2978237"/>
              <a:ext cx="49182" cy="51935"/>
            </a:xfrm>
            <a:custGeom>
              <a:avLst/>
              <a:gdLst/>
              <a:ahLst/>
              <a:cxnLst/>
              <a:rect l="l" t="t" r="r" b="b"/>
              <a:pathLst>
                <a:path w="411" h="434" extrusionOk="0">
                  <a:moveTo>
                    <a:pt x="213" y="1"/>
                  </a:moveTo>
                  <a:cubicBezTo>
                    <a:pt x="139" y="1"/>
                    <a:pt x="67" y="40"/>
                    <a:pt x="35" y="115"/>
                  </a:cubicBezTo>
                  <a:cubicBezTo>
                    <a:pt x="0" y="189"/>
                    <a:pt x="23" y="280"/>
                    <a:pt x="86" y="326"/>
                  </a:cubicBezTo>
                  <a:cubicBezTo>
                    <a:pt x="131" y="366"/>
                    <a:pt x="200" y="377"/>
                    <a:pt x="228" y="434"/>
                  </a:cubicBezTo>
                  <a:cubicBezTo>
                    <a:pt x="297" y="388"/>
                    <a:pt x="359" y="331"/>
                    <a:pt x="410" y="263"/>
                  </a:cubicBezTo>
                  <a:cubicBezTo>
                    <a:pt x="405" y="223"/>
                    <a:pt x="393" y="189"/>
                    <a:pt x="388" y="149"/>
                  </a:cubicBezTo>
                  <a:cubicBezTo>
                    <a:pt x="388" y="67"/>
                    <a:pt x="319" y="1"/>
                    <a:pt x="238" y="1"/>
                  </a:cubicBezTo>
                  <a:cubicBezTo>
                    <a:pt x="235" y="1"/>
                    <a:pt x="232" y="1"/>
                    <a:pt x="228" y="1"/>
                  </a:cubicBezTo>
                  <a:cubicBezTo>
                    <a:pt x="223" y="1"/>
                    <a:pt x="2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1714;p55"/>
            <p:cNvSpPr/>
            <p:nvPr/>
          </p:nvSpPr>
          <p:spPr>
            <a:xfrm rot="5400000">
              <a:off x="1643265" y="2507176"/>
              <a:ext cx="60072" cy="38532"/>
            </a:xfrm>
            <a:custGeom>
              <a:avLst/>
              <a:gdLst/>
              <a:ahLst/>
              <a:cxnLst/>
              <a:rect l="l" t="t" r="r" b="b"/>
              <a:pathLst>
                <a:path w="502" h="322" extrusionOk="0">
                  <a:moveTo>
                    <a:pt x="259" y="1"/>
                  </a:moveTo>
                  <a:cubicBezTo>
                    <a:pt x="194" y="1"/>
                    <a:pt x="129" y="3"/>
                    <a:pt x="63" y="9"/>
                  </a:cubicBezTo>
                  <a:cubicBezTo>
                    <a:pt x="12" y="106"/>
                    <a:pt x="0" y="191"/>
                    <a:pt x="92" y="265"/>
                  </a:cubicBezTo>
                  <a:cubicBezTo>
                    <a:pt x="139" y="303"/>
                    <a:pt x="196" y="322"/>
                    <a:pt x="254" y="322"/>
                  </a:cubicBezTo>
                  <a:cubicBezTo>
                    <a:pt x="293" y="322"/>
                    <a:pt x="333" y="313"/>
                    <a:pt x="371" y="294"/>
                  </a:cubicBezTo>
                  <a:cubicBezTo>
                    <a:pt x="467" y="231"/>
                    <a:pt x="502" y="112"/>
                    <a:pt x="450" y="9"/>
                  </a:cubicBezTo>
                  <a:cubicBezTo>
                    <a:pt x="388" y="3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1715;p55"/>
            <p:cNvSpPr/>
            <p:nvPr/>
          </p:nvSpPr>
          <p:spPr>
            <a:xfrm rot="5400000">
              <a:off x="1379883" y="1743235"/>
              <a:ext cx="46430" cy="48105"/>
            </a:xfrm>
            <a:custGeom>
              <a:avLst/>
              <a:gdLst/>
              <a:ahLst/>
              <a:cxnLst/>
              <a:rect l="l" t="t" r="r" b="b"/>
              <a:pathLst>
                <a:path w="388" h="402" extrusionOk="0">
                  <a:moveTo>
                    <a:pt x="142" y="1"/>
                  </a:moveTo>
                  <a:cubicBezTo>
                    <a:pt x="85" y="52"/>
                    <a:pt x="34" y="115"/>
                    <a:pt x="0" y="189"/>
                  </a:cubicBezTo>
                  <a:cubicBezTo>
                    <a:pt x="0" y="206"/>
                    <a:pt x="0" y="229"/>
                    <a:pt x="6" y="246"/>
                  </a:cubicBezTo>
                  <a:cubicBezTo>
                    <a:pt x="41" y="358"/>
                    <a:pt x="95" y="401"/>
                    <a:pt x="179" y="401"/>
                  </a:cubicBezTo>
                  <a:cubicBezTo>
                    <a:pt x="189" y="401"/>
                    <a:pt x="200" y="401"/>
                    <a:pt x="211" y="400"/>
                  </a:cubicBezTo>
                  <a:cubicBezTo>
                    <a:pt x="302" y="382"/>
                    <a:pt x="370" y="308"/>
                    <a:pt x="376" y="217"/>
                  </a:cubicBezTo>
                  <a:cubicBezTo>
                    <a:pt x="387" y="109"/>
                    <a:pt x="353" y="64"/>
                    <a:pt x="222" y="18"/>
                  </a:cubicBezTo>
                  <a:cubicBezTo>
                    <a:pt x="199" y="12"/>
                    <a:pt x="171" y="7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1716;p55"/>
            <p:cNvSpPr/>
            <p:nvPr/>
          </p:nvSpPr>
          <p:spPr>
            <a:xfrm rot="5400000">
              <a:off x="1605690" y="2985237"/>
              <a:ext cx="44515" cy="39968"/>
            </a:xfrm>
            <a:custGeom>
              <a:avLst/>
              <a:gdLst/>
              <a:ahLst/>
              <a:cxnLst/>
              <a:rect l="l" t="t" r="r" b="b"/>
              <a:pathLst>
                <a:path w="372" h="334" extrusionOk="0">
                  <a:moveTo>
                    <a:pt x="178" y="0"/>
                  </a:moveTo>
                  <a:cubicBezTo>
                    <a:pt x="86" y="0"/>
                    <a:pt x="6" y="73"/>
                    <a:pt x="1" y="172"/>
                  </a:cubicBezTo>
                  <a:cubicBezTo>
                    <a:pt x="12" y="263"/>
                    <a:pt x="86" y="331"/>
                    <a:pt x="177" y="331"/>
                  </a:cubicBezTo>
                  <a:cubicBezTo>
                    <a:pt x="186" y="333"/>
                    <a:pt x="195" y="333"/>
                    <a:pt x="204" y="333"/>
                  </a:cubicBezTo>
                  <a:cubicBezTo>
                    <a:pt x="290" y="333"/>
                    <a:pt x="366" y="259"/>
                    <a:pt x="371" y="172"/>
                  </a:cubicBezTo>
                  <a:cubicBezTo>
                    <a:pt x="371" y="115"/>
                    <a:pt x="360" y="63"/>
                    <a:pt x="348" y="12"/>
                  </a:cubicBezTo>
                  <a:cubicBezTo>
                    <a:pt x="297" y="6"/>
                    <a:pt x="240" y="1"/>
                    <a:pt x="189" y="1"/>
                  </a:cubicBezTo>
                  <a:cubicBezTo>
                    <a:pt x="185" y="0"/>
                    <a:pt x="182" y="0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1717;p55"/>
            <p:cNvSpPr/>
            <p:nvPr/>
          </p:nvSpPr>
          <p:spPr>
            <a:xfrm rot="5400000">
              <a:off x="1610537" y="1736833"/>
              <a:ext cx="42361" cy="47268"/>
            </a:xfrm>
            <a:custGeom>
              <a:avLst/>
              <a:gdLst/>
              <a:ahLst/>
              <a:cxnLst/>
              <a:rect l="l" t="t" r="r" b="b"/>
              <a:pathLst>
                <a:path w="354" h="395" extrusionOk="0">
                  <a:moveTo>
                    <a:pt x="165" y="0"/>
                  </a:moveTo>
                  <a:cubicBezTo>
                    <a:pt x="165" y="137"/>
                    <a:pt x="29" y="199"/>
                    <a:pt x="0" y="319"/>
                  </a:cubicBezTo>
                  <a:cubicBezTo>
                    <a:pt x="23" y="342"/>
                    <a:pt x="46" y="370"/>
                    <a:pt x="74" y="376"/>
                  </a:cubicBezTo>
                  <a:cubicBezTo>
                    <a:pt x="109" y="387"/>
                    <a:pt x="143" y="394"/>
                    <a:pt x="175" y="394"/>
                  </a:cubicBezTo>
                  <a:cubicBezTo>
                    <a:pt x="227" y="394"/>
                    <a:pt x="273" y="375"/>
                    <a:pt x="308" y="319"/>
                  </a:cubicBezTo>
                  <a:cubicBezTo>
                    <a:pt x="353" y="234"/>
                    <a:pt x="325" y="165"/>
                    <a:pt x="256" y="103"/>
                  </a:cubicBezTo>
                  <a:cubicBezTo>
                    <a:pt x="222" y="74"/>
                    <a:pt x="194" y="34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1718;p55"/>
            <p:cNvSpPr/>
            <p:nvPr/>
          </p:nvSpPr>
          <p:spPr>
            <a:xfrm rot="5400000">
              <a:off x="1653377" y="1881627"/>
              <a:ext cx="47746" cy="27523"/>
            </a:xfrm>
            <a:custGeom>
              <a:avLst/>
              <a:gdLst/>
              <a:ahLst/>
              <a:cxnLst/>
              <a:rect l="l" t="t" r="r" b="b"/>
              <a:pathLst>
                <a:path w="399" h="230" extrusionOk="0">
                  <a:moveTo>
                    <a:pt x="199" y="0"/>
                  </a:moveTo>
                  <a:cubicBezTo>
                    <a:pt x="132" y="0"/>
                    <a:pt x="65" y="5"/>
                    <a:pt x="0" y="13"/>
                  </a:cubicBezTo>
                  <a:cubicBezTo>
                    <a:pt x="34" y="173"/>
                    <a:pt x="80" y="224"/>
                    <a:pt x="188" y="230"/>
                  </a:cubicBezTo>
                  <a:cubicBezTo>
                    <a:pt x="296" y="230"/>
                    <a:pt x="359" y="167"/>
                    <a:pt x="399" y="13"/>
                  </a:cubicBezTo>
                  <a:cubicBezTo>
                    <a:pt x="333" y="5"/>
                    <a:pt x="266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1719;p55"/>
            <p:cNvSpPr/>
            <p:nvPr/>
          </p:nvSpPr>
          <p:spPr>
            <a:xfrm rot="5400000">
              <a:off x="1657206" y="2830331"/>
              <a:ext cx="42361" cy="31472"/>
            </a:xfrm>
            <a:custGeom>
              <a:avLst/>
              <a:gdLst/>
              <a:ahLst/>
              <a:cxnLst/>
              <a:rect l="l" t="t" r="r" b="b"/>
              <a:pathLst>
                <a:path w="354" h="263" extrusionOk="0">
                  <a:moveTo>
                    <a:pt x="262" y="1"/>
                  </a:moveTo>
                  <a:cubicBezTo>
                    <a:pt x="175" y="1"/>
                    <a:pt x="89" y="24"/>
                    <a:pt x="1" y="28"/>
                  </a:cubicBezTo>
                  <a:cubicBezTo>
                    <a:pt x="12" y="193"/>
                    <a:pt x="46" y="244"/>
                    <a:pt x="132" y="261"/>
                  </a:cubicBezTo>
                  <a:cubicBezTo>
                    <a:pt x="139" y="262"/>
                    <a:pt x="147" y="263"/>
                    <a:pt x="154" y="263"/>
                  </a:cubicBezTo>
                  <a:cubicBezTo>
                    <a:pt x="236" y="263"/>
                    <a:pt x="306" y="205"/>
                    <a:pt x="348" y="91"/>
                  </a:cubicBezTo>
                  <a:cubicBezTo>
                    <a:pt x="354" y="62"/>
                    <a:pt x="354" y="39"/>
                    <a:pt x="354" y="11"/>
                  </a:cubicBezTo>
                  <a:cubicBezTo>
                    <a:pt x="323" y="3"/>
                    <a:pt x="292" y="1"/>
                    <a:pt x="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1720;p55"/>
            <p:cNvSpPr/>
            <p:nvPr/>
          </p:nvSpPr>
          <p:spPr>
            <a:xfrm rot="5400000">
              <a:off x="1656668" y="2194970"/>
              <a:ext cx="44396" cy="24292"/>
            </a:xfrm>
            <a:custGeom>
              <a:avLst/>
              <a:gdLst/>
              <a:ahLst/>
              <a:cxnLst/>
              <a:rect l="l" t="t" r="r" b="b"/>
              <a:pathLst>
                <a:path w="371" h="203" extrusionOk="0">
                  <a:moveTo>
                    <a:pt x="200" y="0"/>
                  </a:moveTo>
                  <a:cubicBezTo>
                    <a:pt x="143" y="0"/>
                    <a:pt x="86" y="5"/>
                    <a:pt x="29" y="13"/>
                  </a:cubicBezTo>
                  <a:cubicBezTo>
                    <a:pt x="1" y="93"/>
                    <a:pt x="52" y="178"/>
                    <a:pt x="132" y="196"/>
                  </a:cubicBezTo>
                  <a:cubicBezTo>
                    <a:pt x="148" y="200"/>
                    <a:pt x="165" y="202"/>
                    <a:pt x="181" y="202"/>
                  </a:cubicBezTo>
                  <a:cubicBezTo>
                    <a:pt x="245" y="202"/>
                    <a:pt x="305" y="169"/>
                    <a:pt x="337" y="110"/>
                  </a:cubicBezTo>
                  <a:cubicBezTo>
                    <a:pt x="348" y="76"/>
                    <a:pt x="360" y="47"/>
                    <a:pt x="371" y="13"/>
                  </a:cubicBezTo>
                  <a:cubicBezTo>
                    <a:pt x="314" y="5"/>
                    <a:pt x="257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1721;p55"/>
            <p:cNvSpPr/>
            <p:nvPr/>
          </p:nvSpPr>
          <p:spPr>
            <a:xfrm rot="5400000">
              <a:off x="1568056" y="2813338"/>
              <a:ext cx="48464" cy="51217"/>
            </a:xfrm>
            <a:custGeom>
              <a:avLst/>
              <a:gdLst/>
              <a:ahLst/>
              <a:cxnLst/>
              <a:rect l="l" t="t" r="r" b="b"/>
              <a:pathLst>
                <a:path w="405" h="428" extrusionOk="0">
                  <a:moveTo>
                    <a:pt x="199" y="0"/>
                  </a:moveTo>
                  <a:cubicBezTo>
                    <a:pt x="86" y="0"/>
                    <a:pt x="0" y="97"/>
                    <a:pt x="6" y="211"/>
                  </a:cubicBezTo>
                  <a:cubicBezTo>
                    <a:pt x="6" y="325"/>
                    <a:pt x="91" y="422"/>
                    <a:pt x="211" y="427"/>
                  </a:cubicBezTo>
                  <a:cubicBezTo>
                    <a:pt x="313" y="427"/>
                    <a:pt x="404" y="342"/>
                    <a:pt x="404" y="234"/>
                  </a:cubicBezTo>
                  <a:cubicBezTo>
                    <a:pt x="404" y="114"/>
                    <a:pt x="313" y="17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1722;p55"/>
            <p:cNvSpPr/>
            <p:nvPr/>
          </p:nvSpPr>
          <p:spPr>
            <a:xfrm rot="5400000">
              <a:off x="1505052" y="2982724"/>
              <a:ext cx="56003" cy="51217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229" y="0"/>
                  </a:moveTo>
                  <a:cubicBezTo>
                    <a:pt x="114" y="0"/>
                    <a:pt x="17" y="90"/>
                    <a:pt x="11" y="211"/>
                  </a:cubicBezTo>
                  <a:cubicBezTo>
                    <a:pt x="0" y="320"/>
                    <a:pt x="80" y="422"/>
                    <a:pt x="194" y="428"/>
                  </a:cubicBezTo>
                  <a:cubicBezTo>
                    <a:pt x="433" y="405"/>
                    <a:pt x="467" y="75"/>
                    <a:pt x="239" y="1"/>
                  </a:cubicBezTo>
                  <a:cubicBezTo>
                    <a:pt x="236" y="1"/>
                    <a:pt x="232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1723;p55"/>
            <p:cNvSpPr/>
            <p:nvPr/>
          </p:nvSpPr>
          <p:spPr>
            <a:xfrm rot="5400000">
              <a:off x="1441271" y="2186354"/>
              <a:ext cx="48584" cy="49781"/>
            </a:xfrm>
            <a:custGeom>
              <a:avLst/>
              <a:gdLst/>
              <a:ahLst/>
              <a:cxnLst/>
              <a:rect l="l" t="t" r="r" b="b"/>
              <a:pathLst>
                <a:path w="406" h="416" extrusionOk="0">
                  <a:moveTo>
                    <a:pt x="217" y="0"/>
                  </a:moveTo>
                  <a:cubicBezTo>
                    <a:pt x="98" y="17"/>
                    <a:pt x="12" y="114"/>
                    <a:pt x="1" y="234"/>
                  </a:cubicBezTo>
                  <a:cubicBezTo>
                    <a:pt x="1" y="331"/>
                    <a:pt x="75" y="416"/>
                    <a:pt x="177" y="416"/>
                  </a:cubicBezTo>
                  <a:cubicBezTo>
                    <a:pt x="297" y="416"/>
                    <a:pt x="394" y="319"/>
                    <a:pt x="400" y="200"/>
                  </a:cubicBezTo>
                  <a:cubicBezTo>
                    <a:pt x="405" y="97"/>
                    <a:pt x="325" y="6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1724;p55"/>
            <p:cNvSpPr/>
            <p:nvPr/>
          </p:nvSpPr>
          <p:spPr>
            <a:xfrm rot="5400000">
              <a:off x="1491769" y="2343115"/>
              <a:ext cx="51217" cy="51217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198" y="1"/>
                  </a:moveTo>
                  <a:cubicBezTo>
                    <a:pt x="98" y="1"/>
                    <a:pt x="0" y="112"/>
                    <a:pt x="0" y="234"/>
                  </a:cubicBezTo>
                  <a:cubicBezTo>
                    <a:pt x="6" y="337"/>
                    <a:pt x="85" y="422"/>
                    <a:pt x="194" y="428"/>
                  </a:cubicBezTo>
                  <a:cubicBezTo>
                    <a:pt x="416" y="382"/>
                    <a:pt x="427" y="63"/>
                    <a:pt x="205" y="1"/>
                  </a:cubicBezTo>
                  <a:cubicBezTo>
                    <a:pt x="203" y="1"/>
                    <a:pt x="200" y="1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1725;p55"/>
            <p:cNvSpPr/>
            <p:nvPr/>
          </p:nvSpPr>
          <p:spPr>
            <a:xfrm rot="5400000">
              <a:off x="1558483" y="1867986"/>
              <a:ext cx="47148" cy="49900"/>
            </a:xfrm>
            <a:custGeom>
              <a:avLst/>
              <a:gdLst/>
              <a:ahLst/>
              <a:cxnLst/>
              <a:rect l="l" t="t" r="r" b="b"/>
              <a:pathLst>
                <a:path w="394" h="417" extrusionOk="0">
                  <a:moveTo>
                    <a:pt x="206" y="0"/>
                  </a:moveTo>
                  <a:cubicBezTo>
                    <a:pt x="98" y="12"/>
                    <a:pt x="12" y="103"/>
                    <a:pt x="12" y="217"/>
                  </a:cubicBezTo>
                  <a:cubicBezTo>
                    <a:pt x="1" y="319"/>
                    <a:pt x="81" y="410"/>
                    <a:pt x="189" y="416"/>
                  </a:cubicBezTo>
                  <a:cubicBezTo>
                    <a:pt x="297" y="410"/>
                    <a:pt x="382" y="314"/>
                    <a:pt x="382" y="205"/>
                  </a:cubicBezTo>
                  <a:cubicBezTo>
                    <a:pt x="394" y="97"/>
                    <a:pt x="314" y="6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1726;p55"/>
            <p:cNvSpPr/>
            <p:nvPr/>
          </p:nvSpPr>
          <p:spPr>
            <a:xfrm rot="5400000">
              <a:off x="1425296" y="2500056"/>
              <a:ext cx="47148" cy="46550"/>
            </a:xfrm>
            <a:custGeom>
              <a:avLst/>
              <a:gdLst/>
              <a:ahLst/>
              <a:cxnLst/>
              <a:rect l="l" t="t" r="r" b="b"/>
              <a:pathLst>
                <a:path w="394" h="389" extrusionOk="0">
                  <a:moveTo>
                    <a:pt x="199" y="1"/>
                  </a:moveTo>
                  <a:cubicBezTo>
                    <a:pt x="196" y="1"/>
                    <a:pt x="192" y="1"/>
                    <a:pt x="189" y="1"/>
                  </a:cubicBezTo>
                  <a:cubicBezTo>
                    <a:pt x="81" y="1"/>
                    <a:pt x="1" y="92"/>
                    <a:pt x="1" y="200"/>
                  </a:cubicBezTo>
                  <a:cubicBezTo>
                    <a:pt x="7" y="303"/>
                    <a:pt x="92" y="388"/>
                    <a:pt x="200" y="388"/>
                  </a:cubicBezTo>
                  <a:cubicBezTo>
                    <a:pt x="303" y="371"/>
                    <a:pt x="383" y="291"/>
                    <a:pt x="394" y="183"/>
                  </a:cubicBezTo>
                  <a:cubicBezTo>
                    <a:pt x="383" y="84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7" name="Google Shape;1727;p55"/>
            <p:cNvSpPr/>
            <p:nvPr/>
          </p:nvSpPr>
          <p:spPr>
            <a:xfrm rot="5400000">
              <a:off x="1604195" y="2023430"/>
              <a:ext cx="46430" cy="46550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9" y="1"/>
                  </a:moveTo>
                  <a:cubicBezTo>
                    <a:pt x="91" y="7"/>
                    <a:pt x="11" y="86"/>
                    <a:pt x="0" y="189"/>
                  </a:cubicBezTo>
                  <a:cubicBezTo>
                    <a:pt x="11" y="291"/>
                    <a:pt x="91" y="377"/>
                    <a:pt x="194" y="388"/>
                  </a:cubicBezTo>
                  <a:cubicBezTo>
                    <a:pt x="302" y="382"/>
                    <a:pt x="387" y="297"/>
                    <a:pt x="387" y="195"/>
                  </a:cubicBezTo>
                  <a:cubicBezTo>
                    <a:pt x="387" y="86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8" name="Google Shape;1728;p55"/>
            <p:cNvSpPr/>
            <p:nvPr/>
          </p:nvSpPr>
          <p:spPr>
            <a:xfrm rot="5400000">
              <a:off x="1438698" y="1870020"/>
              <a:ext cx="45712" cy="47268"/>
            </a:xfrm>
            <a:custGeom>
              <a:avLst/>
              <a:gdLst/>
              <a:ahLst/>
              <a:cxnLst/>
              <a:rect l="l" t="t" r="r" b="b"/>
              <a:pathLst>
                <a:path w="382" h="395" extrusionOk="0">
                  <a:moveTo>
                    <a:pt x="212" y="1"/>
                  </a:moveTo>
                  <a:cubicBezTo>
                    <a:pt x="206" y="1"/>
                    <a:pt x="200" y="1"/>
                    <a:pt x="194" y="2"/>
                  </a:cubicBezTo>
                  <a:cubicBezTo>
                    <a:pt x="80" y="19"/>
                    <a:pt x="0" y="116"/>
                    <a:pt x="12" y="230"/>
                  </a:cubicBezTo>
                  <a:cubicBezTo>
                    <a:pt x="12" y="321"/>
                    <a:pt x="86" y="395"/>
                    <a:pt x="183" y="395"/>
                  </a:cubicBezTo>
                  <a:cubicBezTo>
                    <a:pt x="296" y="395"/>
                    <a:pt x="382" y="292"/>
                    <a:pt x="370" y="178"/>
                  </a:cubicBezTo>
                  <a:cubicBezTo>
                    <a:pt x="376" y="82"/>
                    <a:pt x="306" y="1"/>
                    <a:pt x="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1729;p55"/>
            <p:cNvSpPr/>
            <p:nvPr/>
          </p:nvSpPr>
          <p:spPr>
            <a:xfrm rot="5400000">
              <a:off x="1615503" y="2657475"/>
              <a:ext cx="49182" cy="43199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9" y="1"/>
                  </a:moveTo>
                  <a:cubicBezTo>
                    <a:pt x="86" y="1"/>
                    <a:pt x="12" y="71"/>
                    <a:pt x="6" y="167"/>
                  </a:cubicBezTo>
                  <a:cubicBezTo>
                    <a:pt x="1" y="275"/>
                    <a:pt x="92" y="361"/>
                    <a:pt x="200" y="361"/>
                  </a:cubicBezTo>
                  <a:cubicBezTo>
                    <a:pt x="303" y="361"/>
                    <a:pt x="394" y="281"/>
                    <a:pt x="399" y="178"/>
                  </a:cubicBezTo>
                  <a:cubicBezTo>
                    <a:pt x="411" y="76"/>
                    <a:pt x="325" y="2"/>
                    <a:pt x="200" y="2"/>
                  </a:cubicBezTo>
                  <a:cubicBezTo>
                    <a:pt x="193" y="1"/>
                    <a:pt x="186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1730;p55"/>
            <p:cNvSpPr/>
            <p:nvPr/>
          </p:nvSpPr>
          <p:spPr>
            <a:xfrm rot="5400000">
              <a:off x="1606947" y="2347004"/>
              <a:ext cx="47268" cy="43319"/>
            </a:xfrm>
            <a:custGeom>
              <a:avLst/>
              <a:gdLst/>
              <a:ahLst/>
              <a:cxnLst/>
              <a:rect l="l" t="t" r="r" b="b"/>
              <a:pathLst>
                <a:path w="395" h="362" extrusionOk="0">
                  <a:moveTo>
                    <a:pt x="200" y="0"/>
                  </a:moveTo>
                  <a:cubicBezTo>
                    <a:pt x="101" y="0"/>
                    <a:pt x="1" y="69"/>
                    <a:pt x="7" y="202"/>
                  </a:cubicBezTo>
                  <a:cubicBezTo>
                    <a:pt x="12" y="279"/>
                    <a:pt x="125" y="362"/>
                    <a:pt x="225" y="362"/>
                  </a:cubicBezTo>
                  <a:cubicBezTo>
                    <a:pt x="228" y="362"/>
                    <a:pt x="231" y="361"/>
                    <a:pt x="235" y="361"/>
                  </a:cubicBezTo>
                  <a:cubicBezTo>
                    <a:pt x="326" y="350"/>
                    <a:pt x="394" y="270"/>
                    <a:pt x="388" y="179"/>
                  </a:cubicBezTo>
                  <a:cubicBezTo>
                    <a:pt x="383" y="59"/>
                    <a:pt x="292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1731;p55"/>
            <p:cNvSpPr/>
            <p:nvPr/>
          </p:nvSpPr>
          <p:spPr>
            <a:xfrm rot="5400000">
              <a:off x="1444681" y="2818005"/>
              <a:ext cx="43797" cy="46550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7" y="0"/>
                  </a:moveTo>
                  <a:cubicBezTo>
                    <a:pt x="105" y="0"/>
                    <a:pt x="12" y="97"/>
                    <a:pt x="12" y="195"/>
                  </a:cubicBezTo>
                  <a:cubicBezTo>
                    <a:pt x="1" y="291"/>
                    <a:pt x="75" y="383"/>
                    <a:pt x="172" y="388"/>
                  </a:cubicBezTo>
                  <a:cubicBezTo>
                    <a:pt x="175" y="388"/>
                    <a:pt x="178" y="388"/>
                    <a:pt x="181" y="388"/>
                  </a:cubicBezTo>
                  <a:cubicBezTo>
                    <a:pt x="285" y="388"/>
                    <a:pt x="365" y="300"/>
                    <a:pt x="365" y="200"/>
                  </a:cubicBezTo>
                  <a:cubicBezTo>
                    <a:pt x="365" y="103"/>
                    <a:pt x="297" y="18"/>
                    <a:pt x="200" y="1"/>
                  </a:cubicBezTo>
                  <a:cubicBezTo>
                    <a:pt x="196" y="0"/>
                    <a:pt x="192" y="0"/>
                    <a:pt x="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1732;p55"/>
            <p:cNvSpPr/>
            <p:nvPr/>
          </p:nvSpPr>
          <p:spPr>
            <a:xfrm rot="5400000">
              <a:off x="1564526" y="2182405"/>
              <a:ext cx="44994" cy="44755"/>
            </a:xfrm>
            <a:custGeom>
              <a:avLst/>
              <a:gdLst/>
              <a:ahLst/>
              <a:cxnLst/>
              <a:rect l="l" t="t" r="r" b="b"/>
              <a:pathLst>
                <a:path w="376" h="374" extrusionOk="0">
                  <a:moveTo>
                    <a:pt x="224" y="1"/>
                  </a:moveTo>
                  <a:cubicBezTo>
                    <a:pt x="216" y="1"/>
                    <a:pt x="208" y="2"/>
                    <a:pt x="199" y="3"/>
                  </a:cubicBezTo>
                  <a:cubicBezTo>
                    <a:pt x="196" y="3"/>
                    <a:pt x="193" y="3"/>
                    <a:pt x="190" y="3"/>
                  </a:cubicBezTo>
                  <a:cubicBezTo>
                    <a:pt x="86" y="3"/>
                    <a:pt x="0" y="92"/>
                    <a:pt x="11" y="197"/>
                  </a:cubicBezTo>
                  <a:cubicBezTo>
                    <a:pt x="11" y="291"/>
                    <a:pt x="86" y="374"/>
                    <a:pt x="184" y="374"/>
                  </a:cubicBezTo>
                  <a:cubicBezTo>
                    <a:pt x="187" y="374"/>
                    <a:pt x="190" y="374"/>
                    <a:pt x="194" y="373"/>
                  </a:cubicBezTo>
                  <a:cubicBezTo>
                    <a:pt x="296" y="356"/>
                    <a:pt x="370" y="265"/>
                    <a:pt x="370" y="157"/>
                  </a:cubicBezTo>
                  <a:cubicBezTo>
                    <a:pt x="375" y="74"/>
                    <a:pt x="305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3" name="Google Shape;1733;p55"/>
            <p:cNvSpPr/>
            <p:nvPr/>
          </p:nvSpPr>
          <p:spPr>
            <a:xfrm rot="5400000">
              <a:off x="1392567" y="2025166"/>
              <a:ext cx="41643" cy="46430"/>
            </a:xfrm>
            <a:custGeom>
              <a:avLst/>
              <a:gdLst/>
              <a:ahLst/>
              <a:cxnLst/>
              <a:rect l="l" t="t" r="r" b="b"/>
              <a:pathLst>
                <a:path w="348" h="388" extrusionOk="0">
                  <a:moveTo>
                    <a:pt x="188" y="0"/>
                  </a:moveTo>
                  <a:cubicBezTo>
                    <a:pt x="86" y="6"/>
                    <a:pt x="12" y="86"/>
                    <a:pt x="6" y="182"/>
                  </a:cubicBezTo>
                  <a:cubicBezTo>
                    <a:pt x="0" y="285"/>
                    <a:pt x="69" y="370"/>
                    <a:pt x="160" y="387"/>
                  </a:cubicBezTo>
                  <a:cubicBezTo>
                    <a:pt x="162" y="388"/>
                    <a:pt x="165" y="388"/>
                    <a:pt x="167" y="388"/>
                  </a:cubicBezTo>
                  <a:cubicBezTo>
                    <a:pt x="256" y="388"/>
                    <a:pt x="342" y="288"/>
                    <a:pt x="348" y="182"/>
                  </a:cubicBezTo>
                  <a:cubicBezTo>
                    <a:pt x="342" y="91"/>
                    <a:pt x="274" y="12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4" name="Google Shape;1734;p55"/>
            <p:cNvSpPr/>
            <p:nvPr/>
          </p:nvSpPr>
          <p:spPr>
            <a:xfrm rot="5400000">
              <a:off x="1382276" y="2345389"/>
              <a:ext cx="47148" cy="42601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205" y="1"/>
                  </a:moveTo>
                  <a:cubicBezTo>
                    <a:pt x="97" y="7"/>
                    <a:pt x="17" y="86"/>
                    <a:pt x="6" y="189"/>
                  </a:cubicBezTo>
                  <a:cubicBezTo>
                    <a:pt x="0" y="280"/>
                    <a:pt x="74" y="354"/>
                    <a:pt x="165" y="354"/>
                  </a:cubicBezTo>
                  <a:cubicBezTo>
                    <a:pt x="172" y="355"/>
                    <a:pt x="179" y="355"/>
                    <a:pt x="186" y="355"/>
                  </a:cubicBezTo>
                  <a:cubicBezTo>
                    <a:pt x="291" y="355"/>
                    <a:pt x="377" y="273"/>
                    <a:pt x="393" y="172"/>
                  </a:cubicBezTo>
                  <a:cubicBezTo>
                    <a:pt x="382" y="75"/>
                    <a:pt x="302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5" name="Google Shape;1735;p55"/>
            <p:cNvSpPr/>
            <p:nvPr/>
          </p:nvSpPr>
          <p:spPr>
            <a:xfrm rot="5400000">
              <a:off x="1394602" y="2656159"/>
              <a:ext cx="43079" cy="43797"/>
            </a:xfrm>
            <a:custGeom>
              <a:avLst/>
              <a:gdLst/>
              <a:ahLst/>
              <a:cxnLst/>
              <a:rect l="l" t="t" r="r" b="b"/>
              <a:pathLst>
                <a:path w="360" h="366" extrusionOk="0">
                  <a:moveTo>
                    <a:pt x="187" y="1"/>
                  </a:moveTo>
                  <a:cubicBezTo>
                    <a:pt x="184" y="1"/>
                    <a:pt x="181" y="1"/>
                    <a:pt x="177" y="1"/>
                  </a:cubicBezTo>
                  <a:cubicBezTo>
                    <a:pt x="81" y="1"/>
                    <a:pt x="1" y="81"/>
                    <a:pt x="1" y="177"/>
                  </a:cubicBezTo>
                  <a:cubicBezTo>
                    <a:pt x="7" y="274"/>
                    <a:pt x="81" y="354"/>
                    <a:pt x="183" y="365"/>
                  </a:cubicBezTo>
                  <a:cubicBezTo>
                    <a:pt x="280" y="360"/>
                    <a:pt x="360" y="280"/>
                    <a:pt x="354" y="183"/>
                  </a:cubicBezTo>
                  <a:cubicBezTo>
                    <a:pt x="359" y="84"/>
                    <a:pt x="285" y="1"/>
                    <a:pt x="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6" name="Google Shape;1736;p55"/>
            <p:cNvSpPr/>
            <p:nvPr/>
          </p:nvSpPr>
          <p:spPr>
            <a:xfrm rot="5400000">
              <a:off x="1555910" y="2503705"/>
              <a:ext cx="51815" cy="43917"/>
            </a:xfrm>
            <a:custGeom>
              <a:avLst/>
              <a:gdLst/>
              <a:ahLst/>
              <a:cxnLst/>
              <a:rect l="l" t="t" r="r" b="b"/>
              <a:pathLst>
                <a:path w="433" h="367" extrusionOk="0">
                  <a:moveTo>
                    <a:pt x="193" y="1"/>
                  </a:moveTo>
                  <a:cubicBezTo>
                    <a:pt x="186" y="1"/>
                    <a:pt x="179" y="1"/>
                    <a:pt x="172" y="2"/>
                  </a:cubicBezTo>
                  <a:cubicBezTo>
                    <a:pt x="169" y="2"/>
                    <a:pt x="165" y="2"/>
                    <a:pt x="162" y="2"/>
                  </a:cubicBezTo>
                  <a:cubicBezTo>
                    <a:pt x="75" y="2"/>
                    <a:pt x="1" y="74"/>
                    <a:pt x="7" y="161"/>
                  </a:cubicBezTo>
                  <a:cubicBezTo>
                    <a:pt x="1" y="264"/>
                    <a:pt x="81" y="355"/>
                    <a:pt x="183" y="366"/>
                  </a:cubicBezTo>
                  <a:cubicBezTo>
                    <a:pt x="185" y="366"/>
                    <a:pt x="187" y="366"/>
                    <a:pt x="189" y="366"/>
                  </a:cubicBezTo>
                  <a:cubicBezTo>
                    <a:pt x="432" y="366"/>
                    <a:pt x="427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7" name="Google Shape;1737;p55"/>
            <p:cNvSpPr/>
            <p:nvPr/>
          </p:nvSpPr>
          <p:spPr>
            <a:xfrm rot="5400000">
              <a:off x="1507326" y="2666809"/>
              <a:ext cx="44276" cy="37575"/>
            </a:xfrm>
            <a:custGeom>
              <a:avLst/>
              <a:gdLst/>
              <a:ahLst/>
              <a:cxnLst/>
              <a:rect l="l" t="t" r="r" b="b"/>
              <a:pathLst>
                <a:path w="370" h="314" extrusionOk="0">
                  <a:moveTo>
                    <a:pt x="177" y="0"/>
                  </a:moveTo>
                  <a:cubicBezTo>
                    <a:pt x="91" y="0"/>
                    <a:pt x="21" y="64"/>
                    <a:pt x="11" y="153"/>
                  </a:cubicBezTo>
                  <a:cubicBezTo>
                    <a:pt x="0" y="235"/>
                    <a:pt x="64" y="313"/>
                    <a:pt x="150" y="313"/>
                  </a:cubicBezTo>
                  <a:cubicBezTo>
                    <a:pt x="153" y="313"/>
                    <a:pt x="156" y="313"/>
                    <a:pt x="159" y="312"/>
                  </a:cubicBezTo>
                  <a:cubicBezTo>
                    <a:pt x="167" y="313"/>
                    <a:pt x="174" y="314"/>
                    <a:pt x="182" y="314"/>
                  </a:cubicBezTo>
                  <a:cubicBezTo>
                    <a:pt x="270" y="314"/>
                    <a:pt x="349" y="254"/>
                    <a:pt x="364" y="164"/>
                  </a:cubicBezTo>
                  <a:cubicBezTo>
                    <a:pt x="370" y="73"/>
                    <a:pt x="302" y="5"/>
                    <a:pt x="216" y="5"/>
                  </a:cubicBezTo>
                  <a:cubicBezTo>
                    <a:pt x="203" y="2"/>
                    <a:pt x="190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8" name="Google Shape;1738;p55"/>
            <p:cNvSpPr/>
            <p:nvPr/>
          </p:nvSpPr>
          <p:spPr>
            <a:xfrm rot="5400000">
              <a:off x="1495838" y="2027559"/>
              <a:ext cx="39011" cy="37575"/>
            </a:xfrm>
            <a:custGeom>
              <a:avLst/>
              <a:gdLst/>
              <a:ahLst/>
              <a:cxnLst/>
              <a:rect l="l" t="t" r="r" b="b"/>
              <a:pathLst>
                <a:path w="326" h="314" extrusionOk="0">
                  <a:moveTo>
                    <a:pt x="176" y="0"/>
                  </a:moveTo>
                  <a:cubicBezTo>
                    <a:pt x="172" y="0"/>
                    <a:pt x="169" y="1"/>
                    <a:pt x="166" y="1"/>
                  </a:cubicBezTo>
                  <a:cubicBezTo>
                    <a:pt x="162" y="1"/>
                    <a:pt x="159" y="0"/>
                    <a:pt x="156" y="0"/>
                  </a:cubicBezTo>
                  <a:cubicBezTo>
                    <a:pt x="69" y="0"/>
                    <a:pt x="1" y="73"/>
                    <a:pt x="6" y="166"/>
                  </a:cubicBezTo>
                  <a:cubicBezTo>
                    <a:pt x="6" y="246"/>
                    <a:pt x="80" y="314"/>
                    <a:pt x="160" y="314"/>
                  </a:cubicBezTo>
                  <a:cubicBezTo>
                    <a:pt x="251" y="314"/>
                    <a:pt x="325" y="240"/>
                    <a:pt x="325" y="149"/>
                  </a:cubicBezTo>
                  <a:cubicBezTo>
                    <a:pt x="325" y="67"/>
                    <a:pt x="257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EAF44DB-E165-4120-A6AF-2E9C356220DF}"/>
              </a:ext>
            </a:extLst>
          </p:cNvPr>
          <p:cNvSpPr txBox="1"/>
          <p:nvPr/>
        </p:nvSpPr>
        <p:spPr>
          <a:xfrm rot="20572883">
            <a:off x="1312184" y="844104"/>
            <a:ext cx="3253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6F1CEE-F3C8-42C3-B9FC-122019A1B68B}"/>
              </a:ext>
            </a:extLst>
          </p:cNvPr>
          <p:cNvSpPr txBox="1"/>
          <p:nvPr/>
        </p:nvSpPr>
        <p:spPr>
          <a:xfrm>
            <a:off x="2588009" y="1967097"/>
            <a:ext cx="726667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Courier New" panose="02070309020205020404" pitchFamily="49" charset="0"/>
              </a:rPr>
              <a:t>	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1226,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sz="3200" b="1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tâm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43"/>
          <p:cNvGrpSpPr/>
          <p:nvPr/>
        </p:nvGrpSpPr>
        <p:grpSpPr>
          <a:xfrm>
            <a:off x="2460007" y="656299"/>
            <a:ext cx="9009181" cy="1724786"/>
            <a:chOff x="2336049" y="547200"/>
            <a:chExt cx="4380739" cy="3999398"/>
          </a:xfrm>
        </p:grpSpPr>
        <p:grpSp>
          <p:nvGrpSpPr>
            <p:cNvPr id="895" name="Google Shape;895;p43"/>
            <p:cNvGrpSpPr/>
            <p:nvPr/>
          </p:nvGrpSpPr>
          <p:grpSpPr>
            <a:xfrm>
              <a:off x="2336049" y="594020"/>
              <a:ext cx="4312282" cy="3952578"/>
              <a:chOff x="2639894" y="635124"/>
              <a:chExt cx="3782040" cy="3782010"/>
            </a:xfrm>
          </p:grpSpPr>
          <p:sp>
            <p:nvSpPr>
              <p:cNvPr id="896" name="Google Shape;896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43"/>
            <p:cNvGrpSpPr/>
            <p:nvPr/>
          </p:nvGrpSpPr>
          <p:grpSpPr>
            <a:xfrm>
              <a:off x="2404507" y="547200"/>
              <a:ext cx="4312282" cy="3952578"/>
              <a:chOff x="2639894" y="635124"/>
              <a:chExt cx="3782040" cy="3782010"/>
            </a:xfrm>
          </p:grpSpPr>
          <p:sp>
            <p:nvSpPr>
              <p:cNvPr id="901" name="Google Shape;901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11" name="Google Shape;911;p43"/>
          <p:cNvSpPr/>
          <p:nvPr/>
        </p:nvSpPr>
        <p:spPr>
          <a:xfrm rot="53">
            <a:off x="11060369" y="131467"/>
            <a:ext cx="260232" cy="630300"/>
          </a:xfrm>
          <a:custGeom>
            <a:avLst/>
            <a:gdLst/>
            <a:ahLst/>
            <a:cxnLst/>
            <a:rect l="l" t="t" r="r" b="b"/>
            <a:pathLst>
              <a:path w="1197" h="2899" extrusionOk="0">
                <a:moveTo>
                  <a:pt x="609" y="0"/>
                </a:moveTo>
                <a:cubicBezTo>
                  <a:pt x="605" y="0"/>
                  <a:pt x="602" y="0"/>
                  <a:pt x="599" y="0"/>
                </a:cubicBezTo>
                <a:cubicBezTo>
                  <a:pt x="268" y="0"/>
                  <a:pt x="1" y="262"/>
                  <a:pt x="1" y="592"/>
                </a:cubicBezTo>
                <a:lnTo>
                  <a:pt x="1" y="678"/>
                </a:lnTo>
                <a:lnTo>
                  <a:pt x="132" y="678"/>
                </a:lnTo>
                <a:lnTo>
                  <a:pt x="132" y="598"/>
                </a:lnTo>
                <a:cubicBezTo>
                  <a:pt x="120" y="330"/>
                  <a:pt x="331" y="108"/>
                  <a:pt x="599" y="108"/>
                </a:cubicBezTo>
                <a:cubicBezTo>
                  <a:pt x="861" y="108"/>
                  <a:pt x="1071" y="330"/>
                  <a:pt x="1060" y="598"/>
                </a:cubicBezTo>
                <a:lnTo>
                  <a:pt x="1060" y="2523"/>
                </a:lnTo>
                <a:cubicBezTo>
                  <a:pt x="1060" y="2654"/>
                  <a:pt x="952" y="2762"/>
                  <a:pt x="821" y="2762"/>
                </a:cubicBezTo>
                <a:lnTo>
                  <a:pt x="764" y="2762"/>
                </a:lnTo>
                <a:cubicBezTo>
                  <a:pt x="627" y="2762"/>
                  <a:pt x="519" y="2654"/>
                  <a:pt x="519" y="2523"/>
                </a:cubicBezTo>
                <a:lnTo>
                  <a:pt x="519" y="866"/>
                </a:lnTo>
                <a:cubicBezTo>
                  <a:pt x="519" y="820"/>
                  <a:pt x="485" y="797"/>
                  <a:pt x="451" y="797"/>
                </a:cubicBezTo>
                <a:cubicBezTo>
                  <a:pt x="416" y="797"/>
                  <a:pt x="382" y="820"/>
                  <a:pt x="382" y="866"/>
                </a:cubicBezTo>
                <a:lnTo>
                  <a:pt x="382" y="2523"/>
                </a:lnTo>
                <a:cubicBezTo>
                  <a:pt x="388" y="2728"/>
                  <a:pt x="553" y="2899"/>
                  <a:pt x="758" y="2899"/>
                </a:cubicBezTo>
                <a:lnTo>
                  <a:pt x="821" y="2899"/>
                </a:lnTo>
                <a:cubicBezTo>
                  <a:pt x="1026" y="2893"/>
                  <a:pt x="1197" y="2728"/>
                  <a:pt x="1197" y="2523"/>
                </a:cubicBezTo>
                <a:lnTo>
                  <a:pt x="1197" y="598"/>
                </a:lnTo>
                <a:cubicBezTo>
                  <a:pt x="1197" y="271"/>
                  <a:pt x="934" y="0"/>
                  <a:pt x="6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5" name="Google Shape;905;p43"/>
          <p:cNvSpPr txBox="1">
            <a:spLocks noGrp="1"/>
          </p:cNvSpPr>
          <p:nvPr>
            <p:ph type="title"/>
          </p:nvPr>
        </p:nvSpPr>
        <p:spPr>
          <a:xfrm flipH="1">
            <a:off x="790135" y="719786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dirty="0">
                <a:latin typeface="Akronism" pitchFamily="2" charset="0"/>
              </a:rPr>
              <a:t>01</a:t>
            </a:r>
            <a:endParaRPr sz="7200" dirty="0">
              <a:latin typeface="Akronism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E1A3A4-32B1-4688-9CAD-46E2E498F569}"/>
              </a:ext>
            </a:extLst>
          </p:cNvPr>
          <p:cNvSpPr txBox="1"/>
          <p:nvPr/>
        </p:nvSpPr>
        <p:spPr>
          <a:xfrm>
            <a:off x="3199194" y="983479"/>
            <a:ext cx="7677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Hoàn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cảnh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ra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đời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của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nhà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Display" panose="02000505000000020004" pitchFamily="2" charset="0"/>
              </a:rPr>
              <a:t>Trần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Display" panose="02000505000000020004" pitchFamily="2" charset="0"/>
            </a:endParaRPr>
          </a:p>
        </p:txBody>
      </p:sp>
      <p:pic>
        <p:nvPicPr>
          <p:cNvPr id="1026" name="Picture 2" descr="Đại Việt và nhà Trần đã làm gì trước cuộc kháng Nguyên Mông lần thứ 2?">
            <a:extLst>
              <a:ext uri="{FF2B5EF4-FFF2-40B4-BE49-F238E27FC236}">
                <a16:creationId xmlns:a16="http://schemas.microsoft.com/office/drawing/2014/main" id="{CBB1A7D3-EF16-4135-A0F5-90B9C445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5" y="3240849"/>
            <a:ext cx="12240765" cy="4700039"/>
          </a:xfrm>
          <a:prstGeom prst="doubleWave">
            <a:avLst>
              <a:gd name="adj1" fmla="val 5749"/>
              <a:gd name="adj2" fmla="val 0"/>
            </a:avLst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en tho cac vi vua Tran ( Dong Trieu - Quang Ninh)">
            <a:extLst>
              <a:ext uri="{FF2B5EF4-FFF2-40B4-BE49-F238E27FC236}">
                <a16:creationId xmlns:a16="http://schemas.microsoft.com/office/drawing/2014/main" id="{F073F7C9-4078-4A06-9072-D066C12D7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84" y="1218564"/>
            <a:ext cx="8382000" cy="4149272"/>
          </a:xfrm>
          <a:prstGeom prst="rect">
            <a:avLst/>
          </a:prstGeom>
          <a:noFill/>
          <a:ln w="57150">
            <a:pattFill prst="sphere">
              <a:fgClr>
                <a:srgbClr val="A26D18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E168896D-372A-466E-8CDB-A4B2D1904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630" y="355514"/>
            <a:ext cx="72941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ĐỀN THỜ CÁC VỊ VUA THỜI TRẦN </a:t>
            </a:r>
            <a:endParaRPr kumimoji="0" lang="vi-VN" alt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(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Đông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Triều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-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Quảng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Ninh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Google Shape;3272;p73">
            <a:extLst>
              <a:ext uri="{FF2B5EF4-FFF2-40B4-BE49-F238E27FC236}">
                <a16:creationId xmlns:a16="http://schemas.microsoft.com/office/drawing/2014/main" id="{F3152B8B-561E-4B90-B6E6-E60FE9180965}"/>
              </a:ext>
            </a:extLst>
          </p:cNvPr>
          <p:cNvSpPr/>
          <p:nvPr/>
        </p:nvSpPr>
        <p:spPr>
          <a:xfrm>
            <a:off x="10161725" y="390526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7ACBC8-7681-4708-8844-F637CD7461BB}"/>
              </a:ext>
            </a:extLst>
          </p:cNvPr>
          <p:cNvSpPr txBox="1">
            <a:spLocks/>
          </p:cNvSpPr>
          <p:nvPr/>
        </p:nvSpPr>
        <p:spPr>
          <a:xfrm>
            <a:off x="1479096" y="5399890"/>
            <a:ext cx="9924777" cy="16786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">
            <a:extLst>
              <a:ext uri="{FF2B5EF4-FFF2-40B4-BE49-F238E27FC236}">
                <a16:creationId xmlns:a16="http://schemas.microsoft.com/office/drawing/2014/main" id="{F9676CA6-FBA3-422E-A1F3-63F04DC9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21350"/>
            <a:ext cx="10048875" cy="4638479"/>
          </a:xfrm>
          <a:prstGeom prst="rect">
            <a:avLst/>
          </a:prstGeom>
          <a:noFill/>
          <a:ln w="76200">
            <a:pattFill prst="solidDmnd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D6849DF-1789-474B-B537-37C6DB37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5341543"/>
            <a:ext cx="9144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KHU ĐỀN THỜ HỌ TRẦN Ở NAM ĐỊNH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(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Nơi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thờ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14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vị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vua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2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vị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tướng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họ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)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5" name="Google Shape;3272;p73">
            <a:extLst>
              <a:ext uri="{FF2B5EF4-FFF2-40B4-BE49-F238E27FC236}">
                <a16:creationId xmlns:a16="http://schemas.microsoft.com/office/drawing/2014/main" id="{677BF022-F3C5-49D8-AB2F-740E7B79F5AC}"/>
              </a:ext>
            </a:extLst>
          </p:cNvPr>
          <p:cNvSpPr/>
          <p:nvPr/>
        </p:nvSpPr>
        <p:spPr>
          <a:xfrm>
            <a:off x="10333175" y="228600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3">
            <a:extLst>
              <a:ext uri="{FF2B5EF4-FFF2-40B4-BE49-F238E27FC236}">
                <a16:creationId xmlns:a16="http://schemas.microsoft.com/office/drawing/2014/main" id="{19CEE4EC-31FB-4F7C-A64B-0C3576B4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667401"/>
            <a:ext cx="4905375" cy="3228324"/>
          </a:xfrm>
          <a:prstGeom prst="rect">
            <a:avLst/>
          </a:prstGeom>
          <a:noFill/>
          <a:ln w="57150">
            <a:pattFill prst="wdUpDiag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48ECC0D-306D-4436-9D25-D3EE6315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4" y="1819898"/>
            <a:ext cx="470535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ĐỀN THỜ 14 VỊ VUA HỌ TRẦN</a:t>
            </a:r>
          </a:p>
        </p:txBody>
      </p:sp>
      <p:pic>
        <p:nvPicPr>
          <p:cNvPr id="5" name="Picture 6" descr="images1494258_3">
            <a:hlinkClick r:id="rId3"/>
            <a:extLst>
              <a:ext uri="{FF2B5EF4-FFF2-40B4-BE49-F238E27FC236}">
                <a16:creationId xmlns:a16="http://schemas.microsoft.com/office/drawing/2014/main" id="{72881577-1788-4185-B3BF-0A2B969C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3136900"/>
            <a:ext cx="4276725" cy="3276600"/>
          </a:xfrm>
          <a:prstGeom prst="rect">
            <a:avLst/>
          </a:prstGeom>
          <a:noFill/>
          <a:ln w="57150">
            <a:pattFill prst="lgCheck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DC1BB943-470E-4E32-899D-28CCB77A3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707" y="4651721"/>
            <a:ext cx="4843462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TƯỢNG VUA </a:t>
            </a: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TRẦN NHÂN TÔNG</a:t>
            </a:r>
          </a:p>
        </p:txBody>
      </p:sp>
    </p:spTree>
    <p:extLst>
      <p:ext uri="{BB962C8B-B14F-4D97-AF65-F5344CB8AC3E}">
        <p14:creationId xmlns:p14="http://schemas.microsoft.com/office/powerpoint/2010/main" val="22226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48BFD-9C59-9C44-B577-1F0F3D89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6FDAC1-F553-8742-85AD-92BDBC7CBB0D}"/>
              </a:ext>
            </a:extLst>
          </p:cNvPr>
          <p:cNvSpPr/>
          <p:nvPr/>
        </p:nvSpPr>
        <p:spPr>
          <a:xfrm>
            <a:off x="3108426" y="5809226"/>
            <a:ext cx="638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TRẦN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9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288212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55390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20541" y="1651780"/>
            <a:ext cx="7335579" cy="257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733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733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733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vi-VN" sz="3733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 ê/ H/ ứ/ à/ 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773B7EA-82A8-6645-B36E-C6BE99703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2" y="193486"/>
            <a:ext cx="2556591" cy="166977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14C173-D0CB-4090-A71D-1518E1AF00ED}"/>
              </a:ext>
            </a:extLst>
          </p:cNvPr>
          <p:cNvSpPr txBox="1"/>
          <p:nvPr/>
        </p:nvSpPr>
        <p:spPr>
          <a:xfrm>
            <a:off x="5466735" y="4611329"/>
            <a:ext cx="3765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đê </a:t>
            </a:r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542800" cy="257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vua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ý/ i/ H/ L/ h/ ê/ o/ u/ à/ n/ 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0C303EB-0B9C-784E-B4F1-74DE36B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DCC1EF0F-F9DF-4EE1-A85F-F8EE64D7868D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54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41219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835063" y="0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66379" y="1564848"/>
            <a:ext cx="7335579" cy="181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47AF07B-9D85-6841-8404-C93EB5B2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Rectangle 50">
            <a:extLst>
              <a:ext uri="{FF2B5EF4-FFF2-40B4-BE49-F238E27FC236}">
                <a16:creationId xmlns:a16="http://schemas.microsoft.com/office/drawing/2014/main" id="{350D3FAF-ACD1-4B73-B02D-0F72F69F4B42}"/>
              </a:ext>
            </a:extLst>
          </p:cNvPr>
          <p:cNvSpPr/>
          <p:nvPr/>
        </p:nvSpPr>
        <p:spPr>
          <a:xfrm>
            <a:off x="3558238" y="1770462"/>
            <a:ext cx="686303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chăm lo cho nông dân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891C7335-32E2-40DD-BC74-9F25E92495E3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lang="vi-VN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151037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T/ à/ n/ n/ ầ/ h/ 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0C303EB-0B9C-784E-B4F1-74DE36B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DCC1EF0F-F9DF-4EE1-A85F-F8EE64D7868D}"/>
              </a:ext>
            </a:extLst>
          </p:cNvPr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5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54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 powerpoi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84" y="200294"/>
            <a:ext cx="8828321" cy="61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/>
          <p:nvPr/>
        </p:nvSpPr>
        <p:spPr>
          <a:xfrm>
            <a:off x="1667031" y="2276872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ĐÁP</a:t>
            </a:r>
          </a:p>
          <a:p>
            <a:r>
              <a:rPr lang="en-US" sz="8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CHỮ</a:t>
            </a:r>
            <a:endParaRPr lang="vi-VN" sz="80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12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Image result for background cartoon powerpoint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" y="-14049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239642" y="5023806"/>
          <a:ext cx="3528335" cy="86409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074546" y="4221088"/>
          <a:ext cx="6468715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50952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214371" y="877570"/>
          <a:ext cx="7056755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50675" y="2534032"/>
          <a:ext cx="5292530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50952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358037" y="1700808"/>
          <a:ext cx="4689225" cy="86409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72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214415" y="877848"/>
          <a:ext cx="7056780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342796" y="1700808"/>
          <a:ext cx="4704520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50952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224811" y="2534032"/>
          <a:ext cx="5292585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084953" y="4221088"/>
          <a:ext cx="6468715" cy="822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8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0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81934" y="3356992"/>
          <a:ext cx="5112829" cy="86409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6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4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166994" y="5052381"/>
          <a:ext cx="3600402" cy="8356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60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5660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248931" y="803913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8532" y="166522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15015" y="2509193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18208" y="338313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15015" y="4268299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18208" y="498086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510177" y="3390091"/>
          <a:ext cx="5184576" cy="83121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1215"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s 1"/>
          <p:cNvSpPr/>
          <p:nvPr/>
        </p:nvSpPr>
        <p:spPr>
          <a:xfrm>
            <a:off x="2351405" y="5960110"/>
            <a:ext cx="8064500" cy="734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1: Tên của vị vua cuối cùng của nhà Lý. </a:t>
            </a:r>
          </a:p>
        </p:txBody>
      </p:sp>
      <p:sp>
        <p:nvSpPr>
          <p:cNvPr id="4" name="Oval 3"/>
          <p:cNvSpPr/>
          <p:nvPr/>
        </p:nvSpPr>
        <p:spPr>
          <a:xfrm>
            <a:off x="2063751" y="981075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550286" y="1880870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s 8"/>
          <p:cNvSpPr/>
          <p:nvPr/>
        </p:nvSpPr>
        <p:spPr>
          <a:xfrm>
            <a:off x="2376170" y="5960110"/>
            <a:ext cx="8064500" cy="734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Lý Chiêu Hoàng nhường ngôi cho ai?</a:t>
            </a:r>
          </a:p>
        </p:txBody>
      </p:sp>
      <p:sp>
        <p:nvSpPr>
          <p:cNvPr id="12" name="Oval 11"/>
          <p:cNvSpPr/>
          <p:nvPr/>
        </p:nvSpPr>
        <p:spPr>
          <a:xfrm>
            <a:off x="2474596" y="2693670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1594486" y="5960110"/>
            <a:ext cx="8846185" cy="734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3: Ai là người đã có công lập nên nhà Trần?</a:t>
            </a:r>
          </a:p>
        </p:txBody>
      </p:sp>
      <p:sp>
        <p:nvSpPr>
          <p:cNvPr id="26" name="Oval 25"/>
          <p:cNvSpPr/>
          <p:nvPr/>
        </p:nvSpPr>
        <p:spPr>
          <a:xfrm>
            <a:off x="3745866" y="3537585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1595121" y="5960110"/>
            <a:ext cx="9015095" cy="734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4: Chức quan  tuyển mộ người đi khẩn hoang. </a:t>
            </a:r>
          </a:p>
        </p:txBody>
      </p:sp>
      <p:sp>
        <p:nvSpPr>
          <p:cNvPr id="28" name="Oval 27"/>
          <p:cNvSpPr/>
          <p:nvPr/>
        </p:nvSpPr>
        <p:spPr>
          <a:xfrm>
            <a:off x="1498601" y="4380230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1605916" y="5960110"/>
            <a:ext cx="9015095" cy="734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5:Chức quan khuyến khích nông dân sản xuất </a:t>
            </a:r>
          </a:p>
        </p:txBody>
      </p:sp>
      <p:sp>
        <p:nvSpPr>
          <p:cNvPr id="30" name="Rectangles 29"/>
          <p:cNvSpPr/>
          <p:nvPr/>
        </p:nvSpPr>
        <p:spPr>
          <a:xfrm>
            <a:off x="1512570" y="5816892"/>
            <a:ext cx="9122410" cy="108775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6: Thời Trần, vật được đặt trước thềm cung điện để dân đánh khi có điều cầu xin hay bị oan ức. </a:t>
            </a:r>
          </a:p>
        </p:txBody>
      </p:sp>
      <p:sp>
        <p:nvSpPr>
          <p:cNvPr id="31" name="Oval 30"/>
          <p:cNvSpPr/>
          <p:nvPr/>
        </p:nvSpPr>
        <p:spPr>
          <a:xfrm>
            <a:off x="5509896" y="5204460"/>
            <a:ext cx="575945" cy="50419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666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5" grpId="0" bldLvl="0" animBg="1"/>
      <p:bldP spid="27" grpId="0" bldLvl="0" animBg="1"/>
      <p:bldP spid="29" grpId="0" bldLvl="0" animBg="1"/>
      <p:bldP spid="3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3288862" y="4480358"/>
            <a:ext cx="5965973" cy="1553588"/>
          </a:xfrm>
          <a:solidFill>
            <a:srgbClr val="FFFFCC"/>
          </a:solidFill>
          <a:ln w="28575">
            <a:solidFill>
              <a:srgbClr val="66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Khi nhà Trần thành lập lấy tên nước là gì và tên kinh đô là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5"/>
          </p:nvPr>
        </p:nvSpPr>
        <p:spPr>
          <a:xfrm>
            <a:off x="1464918" y="2244436"/>
            <a:ext cx="3537054" cy="1620982"/>
          </a:xfrm>
          <a:solidFill>
            <a:srgbClr val="FFFFFF"/>
          </a:solidFill>
          <a:ln w="38100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Hoàn cảnh nước ta cuối thế kỉ XII như thế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6030753" y="2230581"/>
            <a:ext cx="4678200" cy="1620982"/>
          </a:xfrm>
          <a:solidFill>
            <a:srgbClr val="99FFCC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Trong hoàn cảnh đó, nhà Trần đã thay thế nhà Lý như thế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62096" y="870296"/>
            <a:ext cx="10133217" cy="75920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“ Đến cuối thế kỉ XII ... Trần Thủ Độ quyết định”</a:t>
            </a:r>
          </a:p>
        </p:txBody>
      </p:sp>
    </p:spTree>
    <p:extLst>
      <p:ext uri="{BB962C8B-B14F-4D97-AF65-F5344CB8AC3E}">
        <p14:creationId xmlns:p14="http://schemas.microsoft.com/office/powerpoint/2010/main" val="20174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background powerpoi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213"/>
            <a:ext cx="10673471" cy="84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/>
          <p:nvPr/>
        </p:nvSpPr>
        <p:spPr>
          <a:xfrm>
            <a:off x="1929521" y="764704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80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Image result for sách lịch sử việt nam&quot;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056" name="Picture 8" descr="Image result for sách lịch sử việt nam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31" y="2673755"/>
            <a:ext cx="2301882" cy="339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ách lịch sử việt nam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82" y="2462515"/>
            <a:ext cx="2325546" cy="32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sách lịch sử việt nam thieu nhi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83" y="2276872"/>
            <a:ext cx="2440483" cy="33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ách lịch sử việt nam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r="15740"/>
          <a:stretch>
            <a:fillRect/>
          </a:stretch>
        </p:blipFill>
        <p:spPr bwMode="auto">
          <a:xfrm>
            <a:off x="6049257" y="2856950"/>
            <a:ext cx="243462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53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282985" y="-63381"/>
            <a:ext cx="1668533" cy="2003163"/>
            <a:chOff x="2132930" y="1035327"/>
            <a:chExt cx="1307248" cy="1307248"/>
          </a:xfrm>
        </p:grpSpPr>
        <p:grpSp>
          <p:nvGrpSpPr>
            <p:cNvPr id="20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855074" y="394597"/>
            <a:ext cx="2418663" cy="1781921"/>
            <a:chOff x="8726219" y="-661205"/>
            <a:chExt cx="2154936" cy="1322409"/>
          </a:xfrm>
        </p:grpSpPr>
        <p:sp>
          <p:nvSpPr>
            <p:cNvPr id="3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5864" y="2322683"/>
            <a:ext cx="3434073" cy="3411330"/>
            <a:chOff x="13385" y="1962538"/>
            <a:chExt cx="3434073" cy="34113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7722">
              <a:off x="2545491" y="1962538"/>
              <a:ext cx="844544" cy="5696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5" y="2107474"/>
              <a:ext cx="3434073" cy="326639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1" y="2717073"/>
            <a:ext cx="2668622" cy="36390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86094">
            <a:off x="3467014" y="1718933"/>
            <a:ext cx="550503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Chúc </a:t>
            </a:r>
            <a:r>
              <a:rPr kumimoji="0" lang="en-US" sz="11500" b="1" i="0" u="none" strike="noStrike" kern="1200" cap="none" spc="0" normalizeH="0" baseline="0" noProof="0" dirty="0" err="1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các</a:t>
            </a:r>
            <a:r>
              <a:rPr kumimoji="0" lang="en-US" sz="11500" b="1" i="0" u="none" strike="noStrike" kern="1200" cap="none" spc="0" normalizeH="0" baseline="0" noProof="0" dirty="0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em</a:t>
            </a:r>
            <a:endParaRPr kumimoji="0" lang="en-US" sz="11500" b="1" i="0" u="none" strike="noStrike" kern="1200" cap="none" spc="0" normalizeH="0" baseline="0" noProof="0" dirty="0">
              <a:ln/>
              <a:solidFill>
                <a:srgbClr val="DC1A56"/>
              </a:solidFill>
              <a:effectLst/>
              <a:uLnTx/>
              <a:uFillTx/>
              <a:latin typeface="UTM Avenida" panose="02040603050506020204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học</a:t>
            </a:r>
            <a:r>
              <a:rPr kumimoji="0" lang="en-US" sz="11500" b="1" i="0" u="none" strike="noStrike" kern="1200" cap="none" spc="0" normalizeH="0" baseline="0" noProof="0" dirty="0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/>
                <a:solidFill>
                  <a:srgbClr val="DC1A56"/>
                </a:solidFill>
                <a:effectLst/>
                <a:uLnTx/>
                <a:uFillTx/>
                <a:latin typeface="UTM Avenida" panose="02040603050506020204" pitchFamily="18" charset="0"/>
                <a:ea typeface="微软雅黑"/>
                <a:cs typeface="+mn-cs"/>
              </a:rPr>
              <a:t>tốt</a:t>
            </a:r>
            <a:endParaRPr kumimoji="0" lang="en-US" sz="11500" b="1" i="0" u="none" strike="noStrike" kern="1200" cap="none" spc="0" normalizeH="0" baseline="0" noProof="0" dirty="0">
              <a:ln/>
              <a:solidFill>
                <a:srgbClr val="DC1A56"/>
              </a:solidFill>
              <a:effectLst/>
              <a:uLnTx/>
              <a:uFillTx/>
              <a:latin typeface="UTM Avenida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1862" y="1692907"/>
            <a:ext cx="3500679" cy="4877906"/>
          </a:xfrm>
          <a:prstGeom prst="rect">
            <a:avLst/>
          </a:prstGeom>
        </p:spPr>
      </p:pic>
      <p:grpSp>
        <p:nvGrpSpPr>
          <p:cNvPr id="3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160" y="196434"/>
            <a:ext cx="2366777" cy="1597275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54" y="600129"/>
            <a:ext cx="1947094" cy="1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04167E-6 4.44444E-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A05B99F9-83CB-4B63-B8E1-A99D04B29965}"/>
              </a:ext>
            </a:extLst>
          </p:cNvPr>
          <p:cNvSpPr/>
          <p:nvPr/>
        </p:nvSpPr>
        <p:spPr>
          <a:xfrm>
            <a:off x="861308" y="2370681"/>
            <a:ext cx="3318579" cy="40488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1" name="Google Shape;1011;p45"/>
          <p:cNvGrpSpPr/>
          <p:nvPr/>
        </p:nvGrpSpPr>
        <p:grpSpPr>
          <a:xfrm>
            <a:off x="1048699" y="670422"/>
            <a:ext cx="10658392" cy="1033013"/>
            <a:chOff x="2721037" y="563397"/>
            <a:chExt cx="4084166" cy="677356"/>
          </a:xfrm>
        </p:grpSpPr>
        <p:sp>
          <p:nvSpPr>
            <p:cNvPr id="1012" name="Google Shape;1012;p45"/>
            <p:cNvSpPr/>
            <p:nvPr/>
          </p:nvSpPr>
          <p:spPr>
            <a:xfrm rot="-5400000">
              <a:off x="4398213" y="-1091276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5"/>
            <p:cNvSpPr/>
            <p:nvPr/>
          </p:nvSpPr>
          <p:spPr>
            <a:xfrm rot="-5400000">
              <a:off x="4473174" y="-1113779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45"/>
          <p:cNvGrpSpPr/>
          <p:nvPr/>
        </p:nvGrpSpPr>
        <p:grpSpPr>
          <a:xfrm rot="-64291">
            <a:off x="5177058" y="408165"/>
            <a:ext cx="1837537" cy="373663"/>
            <a:chOff x="1651250" y="1401975"/>
            <a:chExt cx="1378187" cy="280254"/>
          </a:xfrm>
        </p:grpSpPr>
        <p:sp>
          <p:nvSpPr>
            <p:cNvPr id="1022" name="Google Shape;1022;p45"/>
            <p:cNvSpPr/>
            <p:nvPr/>
          </p:nvSpPr>
          <p:spPr>
            <a:xfrm>
              <a:off x="1651250" y="1401975"/>
              <a:ext cx="1378187" cy="280254"/>
            </a:xfrm>
            <a:custGeom>
              <a:avLst/>
              <a:gdLst/>
              <a:ahLst/>
              <a:cxnLst/>
              <a:rect l="l" t="t" r="r" b="b"/>
              <a:pathLst>
                <a:path w="17315" h="3521" extrusionOk="0">
                  <a:moveTo>
                    <a:pt x="1" y="1"/>
                  </a:moveTo>
                  <a:lnTo>
                    <a:pt x="75" y="456"/>
                  </a:lnTo>
                  <a:lnTo>
                    <a:pt x="1" y="1470"/>
                  </a:lnTo>
                  <a:lnTo>
                    <a:pt x="75" y="2478"/>
                  </a:lnTo>
                  <a:lnTo>
                    <a:pt x="1" y="3088"/>
                  </a:lnTo>
                  <a:lnTo>
                    <a:pt x="1" y="3520"/>
                  </a:lnTo>
                  <a:lnTo>
                    <a:pt x="17314" y="3520"/>
                  </a:lnTo>
                  <a:lnTo>
                    <a:pt x="17314" y="3088"/>
                  </a:lnTo>
                  <a:lnTo>
                    <a:pt x="17172" y="2723"/>
                  </a:lnTo>
                  <a:lnTo>
                    <a:pt x="17314" y="2057"/>
                  </a:lnTo>
                  <a:lnTo>
                    <a:pt x="17109" y="1111"/>
                  </a:lnTo>
                  <a:lnTo>
                    <a:pt x="17109" y="479"/>
                  </a:lnTo>
                  <a:lnTo>
                    <a:pt x="17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5"/>
            <p:cNvSpPr/>
            <p:nvPr/>
          </p:nvSpPr>
          <p:spPr>
            <a:xfrm>
              <a:off x="1871169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5"/>
            <p:cNvSpPr/>
            <p:nvPr/>
          </p:nvSpPr>
          <p:spPr>
            <a:xfrm>
              <a:off x="1969548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69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5"/>
            <p:cNvSpPr/>
            <p:nvPr/>
          </p:nvSpPr>
          <p:spPr>
            <a:xfrm>
              <a:off x="2165827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5"/>
            <p:cNvSpPr/>
            <p:nvPr/>
          </p:nvSpPr>
          <p:spPr>
            <a:xfrm>
              <a:off x="2067846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5"/>
            <p:cNvSpPr/>
            <p:nvPr/>
          </p:nvSpPr>
          <p:spPr>
            <a:xfrm>
              <a:off x="1772790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5"/>
            <p:cNvSpPr/>
            <p:nvPr/>
          </p:nvSpPr>
          <p:spPr>
            <a:xfrm>
              <a:off x="2951821" y="1401975"/>
              <a:ext cx="77605" cy="280254"/>
            </a:xfrm>
            <a:custGeom>
              <a:avLst/>
              <a:gdLst/>
              <a:ahLst/>
              <a:cxnLst/>
              <a:rect l="l" t="t" r="r" b="b"/>
              <a:pathLst>
                <a:path w="975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974" y="3520"/>
                  </a:lnTo>
                  <a:lnTo>
                    <a:pt x="974" y="3088"/>
                  </a:lnTo>
                  <a:lnTo>
                    <a:pt x="832" y="2723"/>
                  </a:lnTo>
                  <a:lnTo>
                    <a:pt x="974" y="2057"/>
                  </a:lnTo>
                  <a:lnTo>
                    <a:pt x="769" y="1111"/>
                  </a:lnTo>
                  <a:lnTo>
                    <a:pt x="769" y="918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5"/>
            <p:cNvSpPr/>
            <p:nvPr/>
          </p:nvSpPr>
          <p:spPr>
            <a:xfrm>
              <a:off x="1674412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5"/>
            <p:cNvSpPr/>
            <p:nvPr/>
          </p:nvSpPr>
          <p:spPr>
            <a:xfrm>
              <a:off x="2362505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5"/>
            <p:cNvSpPr/>
            <p:nvPr/>
          </p:nvSpPr>
          <p:spPr>
            <a:xfrm>
              <a:off x="2558784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5"/>
            <p:cNvSpPr/>
            <p:nvPr/>
          </p:nvSpPr>
          <p:spPr>
            <a:xfrm>
              <a:off x="2657163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7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5"/>
            <p:cNvSpPr/>
            <p:nvPr/>
          </p:nvSpPr>
          <p:spPr>
            <a:xfrm>
              <a:off x="2755541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5"/>
            <p:cNvSpPr/>
            <p:nvPr/>
          </p:nvSpPr>
          <p:spPr>
            <a:xfrm>
              <a:off x="2460883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5"/>
            <p:cNvSpPr/>
            <p:nvPr/>
          </p:nvSpPr>
          <p:spPr>
            <a:xfrm>
              <a:off x="2264126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5"/>
            <p:cNvSpPr/>
            <p:nvPr/>
          </p:nvSpPr>
          <p:spPr>
            <a:xfrm>
              <a:off x="2853920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1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45"/>
          <p:cNvSpPr/>
          <p:nvPr/>
        </p:nvSpPr>
        <p:spPr>
          <a:xfrm rot="-84970">
            <a:off x="1788506" y="2008177"/>
            <a:ext cx="1295404" cy="690831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0" name="Google Shape;1040;p45"/>
          <p:cNvGrpSpPr/>
          <p:nvPr/>
        </p:nvGrpSpPr>
        <p:grpSpPr>
          <a:xfrm>
            <a:off x="5869832" y="2886167"/>
            <a:ext cx="452337" cy="397559"/>
            <a:chOff x="4467200" y="877100"/>
            <a:chExt cx="481825" cy="423475"/>
          </a:xfrm>
        </p:grpSpPr>
        <p:sp>
          <p:nvSpPr>
            <p:cNvPr id="1041" name="Google Shape;1041;p45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5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5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5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45"/>
          <p:cNvGrpSpPr/>
          <p:nvPr/>
        </p:nvGrpSpPr>
        <p:grpSpPr>
          <a:xfrm>
            <a:off x="9142875" y="2880089"/>
            <a:ext cx="444780" cy="409716"/>
            <a:chOff x="2682350" y="2643425"/>
            <a:chExt cx="473775" cy="436425"/>
          </a:xfrm>
        </p:grpSpPr>
        <p:sp>
          <p:nvSpPr>
            <p:cNvPr id="1051" name="Google Shape;1051;p45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5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5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5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5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5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5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76C8411-BD3B-4935-90F4-2F433D2E934B}"/>
              </a:ext>
            </a:extLst>
          </p:cNvPr>
          <p:cNvSpPr txBox="1"/>
          <p:nvPr/>
        </p:nvSpPr>
        <p:spPr>
          <a:xfrm>
            <a:off x="1227729" y="827543"/>
            <a:ext cx="952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Hoàn cảnh của nước ta cuối thế kỉ XII như thế nào?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6" name="TextBox 3">
            <a:extLst>
              <a:ext uri="{FF2B5EF4-FFF2-40B4-BE49-F238E27FC236}">
                <a16:creationId xmlns:a16="http://schemas.microsoft.com/office/drawing/2014/main" id="{B321B275-EFBD-4494-A78C-33A03D02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868" y="2880089"/>
            <a:ext cx="337345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quyền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lo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mâu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thuẫn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cực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nghèo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nổi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dậy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7" name="Hình chữ nhật 96">
            <a:extLst>
              <a:ext uri="{FF2B5EF4-FFF2-40B4-BE49-F238E27FC236}">
                <a16:creationId xmlns:a16="http://schemas.microsoft.com/office/drawing/2014/main" id="{A208FE02-D351-4C6D-9AC1-89574B9CDB01}"/>
              </a:ext>
            </a:extLst>
          </p:cNvPr>
          <p:cNvSpPr/>
          <p:nvPr/>
        </p:nvSpPr>
        <p:spPr>
          <a:xfrm>
            <a:off x="4424697" y="2350059"/>
            <a:ext cx="3318579" cy="4048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Google Shape;1037;p45"/>
          <p:cNvSpPr/>
          <p:nvPr/>
        </p:nvSpPr>
        <p:spPr>
          <a:xfrm rot="181606" flipH="1">
            <a:off x="5397081" y="2004642"/>
            <a:ext cx="1295391" cy="69083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TextBox 4">
            <a:extLst>
              <a:ext uri="{FF2B5EF4-FFF2-40B4-BE49-F238E27FC236}">
                <a16:creationId xmlns:a16="http://schemas.microsoft.com/office/drawing/2014/main" id="{F4C6ABF7-1503-468F-968A-67F8B2E4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763" y="3323242"/>
            <a:ext cx="289620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Quân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xâm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phương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Bắc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thường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xuyên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rình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rập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99" name="Hình chữ nhật 98">
            <a:extLst>
              <a:ext uri="{FF2B5EF4-FFF2-40B4-BE49-F238E27FC236}">
                <a16:creationId xmlns:a16="http://schemas.microsoft.com/office/drawing/2014/main" id="{ECE563C0-F689-406A-9455-6C36A3C2661D}"/>
              </a:ext>
            </a:extLst>
          </p:cNvPr>
          <p:cNvSpPr/>
          <p:nvPr/>
        </p:nvSpPr>
        <p:spPr>
          <a:xfrm>
            <a:off x="8012113" y="2370681"/>
            <a:ext cx="3318579" cy="40488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Google Shape;1039;p45"/>
          <p:cNvSpPr/>
          <p:nvPr/>
        </p:nvSpPr>
        <p:spPr>
          <a:xfrm rot="10667944">
            <a:off x="9010093" y="2025265"/>
            <a:ext cx="1295393" cy="690832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TextBox 5">
            <a:extLst>
              <a:ext uri="{FF2B5EF4-FFF2-40B4-BE49-F238E27FC236}">
                <a16:creationId xmlns:a16="http://schemas.microsoft.com/office/drawing/2014/main" id="{6CEFFD8A-4BD8-4829-8D74-4B87904E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173" y="2876371"/>
            <a:ext cx="3256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Vua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Lý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phải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dựa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vào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họ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mới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giữ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ngai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vàng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101" name="Text Box 22">
            <a:extLst>
              <a:ext uri="{FF2B5EF4-FFF2-40B4-BE49-F238E27FC236}">
                <a16:creationId xmlns:a16="http://schemas.microsoft.com/office/drawing/2014/main" id="{C34F1160-B7AE-4C4E-B183-993EDC777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57" y="4432501"/>
            <a:ext cx="28976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/>
                </a:solidFill>
              </a:rPr>
              <a:t>Mọi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việc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triều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đều</a:t>
            </a:r>
            <a:r>
              <a:rPr lang="en-US" altLang="en-US" sz="2800" b="1" dirty="0">
                <a:solidFill>
                  <a:schemeClr val="accent6"/>
                </a:solidFill>
              </a:rPr>
              <a:t> do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Thủ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Độ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quyết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định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38" grpId="0" animBg="1"/>
      <p:bldP spid="96" grpId="0"/>
      <p:bldP spid="97" grpId="0" animBg="1"/>
      <p:bldP spid="1037" grpId="0" animBg="1"/>
      <p:bldP spid="98" grpId="0"/>
      <p:bldP spid="99" grpId="0" animBg="1"/>
      <p:bldP spid="1039" grpId="0" animBg="1"/>
      <p:bldP spid="100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ơ đồ 9">
            <a:extLst>
              <a:ext uri="{FF2B5EF4-FFF2-40B4-BE49-F238E27FC236}">
                <a16:creationId xmlns:a16="http://schemas.microsoft.com/office/drawing/2014/main" id="{D734F016-B714-4CBB-A657-F7F80BA48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950466"/>
              </p:ext>
            </p:extLst>
          </p:nvPr>
        </p:nvGraphicFramePr>
        <p:xfrm>
          <a:off x="1270000" y="1014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Hình dạng 10">
            <a:extLst>
              <a:ext uri="{FF2B5EF4-FFF2-40B4-BE49-F238E27FC236}">
                <a16:creationId xmlns:a16="http://schemas.microsoft.com/office/drawing/2014/main" id="{EB7124EA-D152-46F1-8A51-F81FE2274381}"/>
              </a:ext>
            </a:extLst>
          </p:cNvPr>
          <p:cNvSpPr/>
          <p:nvPr/>
        </p:nvSpPr>
        <p:spPr>
          <a:xfrm rot="14863386">
            <a:off x="5023967" y="1283589"/>
            <a:ext cx="4677714" cy="3262122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CF1EC18-8F72-43D5-94E8-B2479C4152D4}"/>
              </a:ext>
            </a:extLst>
          </p:cNvPr>
          <p:cNvGrpSpPr/>
          <p:nvPr/>
        </p:nvGrpSpPr>
        <p:grpSpPr>
          <a:xfrm>
            <a:off x="5494025" y="365125"/>
            <a:ext cx="5821675" cy="1083309"/>
            <a:chOff x="-396408" y="4317575"/>
            <a:chExt cx="5821675" cy="1083309"/>
          </a:xfrm>
        </p:grpSpPr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D3B2CA2F-2299-4942-9441-C72EC61F9A4A}"/>
                </a:ext>
              </a:extLst>
            </p:cNvPr>
            <p:cNvSpPr/>
            <p:nvPr/>
          </p:nvSpPr>
          <p:spPr>
            <a:xfrm>
              <a:off x="98892" y="4533898"/>
              <a:ext cx="5013949" cy="86698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260A9B7-1D87-4B79-99AC-198312884DDC}"/>
                </a:ext>
              </a:extLst>
            </p:cNvPr>
            <p:cNvSpPr txBox="1"/>
            <p:nvPr/>
          </p:nvSpPr>
          <p:spPr>
            <a:xfrm>
              <a:off x="-396408" y="4317575"/>
              <a:ext cx="5821675" cy="8669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600" b="1" dirty="0" err="1">
                  <a:solidFill>
                    <a:srgbClr val="002060"/>
                  </a:solidFill>
                  <a:latin typeface="+mj-lt"/>
                </a:rPr>
                <a:t>Thế</a:t>
              </a:r>
              <a:r>
                <a:rPr lang="vi-VN" sz="36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+mj-lt"/>
                </a:rPr>
                <a:t>lực</a:t>
              </a:r>
              <a:r>
                <a:rPr lang="vi-VN" sz="36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+mj-lt"/>
                </a:rPr>
                <a:t>họ</a:t>
              </a:r>
              <a:r>
                <a:rPr lang="vi-VN" sz="36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+mj-lt"/>
                </a:rPr>
                <a:t>Trần</a:t>
              </a:r>
              <a:r>
                <a:rPr lang="vi-VN" sz="3600" b="1" dirty="0">
                  <a:solidFill>
                    <a:srgbClr val="002060"/>
                  </a:solidFill>
                  <a:latin typeface="+mj-lt"/>
                </a:rPr>
                <a:t> tăng lên</a:t>
              </a:r>
              <a:endParaRPr lang="en-US" sz="3600" b="1" kern="120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7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7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7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604361E-460B-41F5-94EE-E8BB0F3D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01" y="1448208"/>
            <a:ext cx="4919753" cy="4654923"/>
          </a:xfrm>
          <a:prstGeom prst="rect">
            <a:avLst/>
          </a:prstGeom>
        </p:spPr>
      </p:pic>
      <p:grpSp>
        <p:nvGrpSpPr>
          <p:cNvPr id="1117" name="Google Shape;1117;p47"/>
          <p:cNvGrpSpPr/>
          <p:nvPr/>
        </p:nvGrpSpPr>
        <p:grpSpPr>
          <a:xfrm>
            <a:off x="5972631" y="1492145"/>
            <a:ext cx="5509620" cy="5104598"/>
            <a:chOff x="746801" y="405400"/>
            <a:chExt cx="3790678" cy="2227543"/>
          </a:xfrm>
        </p:grpSpPr>
        <p:sp>
          <p:nvSpPr>
            <p:cNvPr id="1118" name="Google Shape;1118;p47"/>
            <p:cNvSpPr/>
            <p:nvPr/>
          </p:nvSpPr>
          <p:spPr>
            <a:xfrm rot="5400000">
              <a:off x="1510831" y="-337605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7"/>
            <p:cNvSpPr/>
            <p:nvPr/>
          </p:nvSpPr>
          <p:spPr>
            <a:xfrm rot="5400000">
              <a:off x="1566931" y="-358630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7"/>
            <p:cNvSpPr/>
            <p:nvPr/>
          </p:nvSpPr>
          <p:spPr>
            <a:xfrm rot="5400000">
              <a:off x="1802249" y="-199430"/>
              <a:ext cx="1725846" cy="3416556"/>
            </a:xfrm>
            <a:custGeom>
              <a:avLst/>
              <a:gdLst/>
              <a:ahLst/>
              <a:cxnLst/>
              <a:rect l="l" t="t" r="r" b="b"/>
              <a:pathLst>
                <a:path w="4962" h="9216" extrusionOk="0">
                  <a:moveTo>
                    <a:pt x="1" y="1"/>
                  </a:moveTo>
                  <a:lnTo>
                    <a:pt x="1" y="9216"/>
                  </a:lnTo>
                  <a:lnTo>
                    <a:pt x="4961" y="9216"/>
                  </a:lnTo>
                  <a:lnTo>
                    <a:pt x="4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7"/>
            <p:cNvSpPr/>
            <p:nvPr/>
          </p:nvSpPr>
          <p:spPr>
            <a:xfrm rot="5400000">
              <a:off x="1791493" y="-211619"/>
              <a:ext cx="1749080" cy="3440969"/>
            </a:xfrm>
            <a:custGeom>
              <a:avLst/>
              <a:gdLst/>
              <a:ahLst/>
              <a:cxnLst/>
              <a:rect l="l" t="t" r="r" b="b"/>
              <a:pathLst>
                <a:path w="4346" h="8550" extrusionOk="0">
                  <a:moveTo>
                    <a:pt x="4271" y="69"/>
                  </a:moveTo>
                  <a:lnTo>
                    <a:pt x="4271" y="8481"/>
                  </a:lnTo>
                  <a:lnTo>
                    <a:pt x="74" y="8481"/>
                  </a:lnTo>
                  <a:lnTo>
                    <a:pt x="74" y="69"/>
                  </a:lnTo>
                  <a:close/>
                  <a:moveTo>
                    <a:pt x="0" y="1"/>
                  </a:moveTo>
                  <a:lnTo>
                    <a:pt x="0" y="8549"/>
                  </a:lnTo>
                  <a:lnTo>
                    <a:pt x="4345" y="8549"/>
                  </a:lnTo>
                  <a:lnTo>
                    <a:pt x="43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 Box 4">
            <a:extLst>
              <a:ext uri="{FF2B5EF4-FFF2-40B4-BE49-F238E27FC236}">
                <a16:creationId xmlns:a16="http://schemas.microsoft.com/office/drawing/2014/main" id="{0F6BA6FD-AA0E-4151-9633-423E0245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783" y="2104673"/>
            <a:ext cx="488505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kern="0" noProof="0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Lý Huệ Tông không có con trai, truyền ngôi cho con gái là Lý Chiêu Hoàng, mới 7 tuổi. Trần Thủ Độ tìm cách để Chiêu Hoàng lấy Trần Cảnh, rồi nhường ngôi cho chồng.</a:t>
            </a:r>
          </a:p>
        </p:txBody>
      </p:sp>
      <p:grpSp>
        <p:nvGrpSpPr>
          <p:cNvPr id="19" name="Google Shape;1011;p45"/>
          <p:cNvGrpSpPr/>
          <p:nvPr/>
        </p:nvGrpSpPr>
        <p:grpSpPr>
          <a:xfrm>
            <a:off x="545567" y="160828"/>
            <a:ext cx="11563497" cy="1033013"/>
            <a:chOff x="2721037" y="563397"/>
            <a:chExt cx="4084166" cy="677356"/>
          </a:xfrm>
        </p:grpSpPr>
        <p:sp>
          <p:nvSpPr>
            <p:cNvPr id="21" name="Google Shape;1012;p45"/>
            <p:cNvSpPr/>
            <p:nvPr/>
          </p:nvSpPr>
          <p:spPr>
            <a:xfrm rot="-5400000">
              <a:off x="4398213" y="-1091276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13;p45"/>
            <p:cNvSpPr/>
            <p:nvPr/>
          </p:nvSpPr>
          <p:spPr>
            <a:xfrm rot="-5400000">
              <a:off x="4473174" y="-1113779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Subtitle 6"/>
          <p:cNvSpPr txBox="1">
            <a:spLocks/>
          </p:cNvSpPr>
          <p:nvPr/>
        </p:nvSpPr>
        <p:spPr>
          <a:xfrm>
            <a:off x="757804" y="365300"/>
            <a:ext cx="11553686" cy="451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alt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hoàn cảnh đó, nhà Trần đã thay thế nhà </a:t>
            </a:r>
            <a:r>
              <a:rPr lang="en-US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n</a:t>
            </a:r>
            <a:r>
              <a:rPr lang="vi-VN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 </a:t>
            </a:r>
            <a:r>
              <a:rPr lang="en-US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 </a:t>
            </a:r>
            <a:r>
              <a:rPr lang="en-US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>
            <a:extLst>
              <a:ext uri="{FF2B5EF4-FFF2-40B4-BE49-F238E27FC236}">
                <a16:creationId xmlns:a16="http://schemas.microsoft.com/office/drawing/2014/main" id="{645F8263-A2E4-4BB4-84F3-A068D881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6" y="484687"/>
            <a:ext cx="101165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1226,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Lý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Nữ hoàng đế duy nhất của Việt Nam và chuyện tình bi kịch: Phải nhường ngôi  cho chồng khi 7 tuổi,">
            <a:extLst>
              <a:ext uri="{FF2B5EF4-FFF2-40B4-BE49-F238E27FC236}">
                <a16:creationId xmlns:a16="http://schemas.microsoft.com/office/drawing/2014/main" id="{279BE775-C4DB-49C0-B7F7-D70BE08D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6" y="1737088"/>
            <a:ext cx="1029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50"/>
          <p:cNvGrpSpPr/>
          <p:nvPr/>
        </p:nvGrpSpPr>
        <p:grpSpPr>
          <a:xfrm>
            <a:off x="1171398" y="472068"/>
            <a:ext cx="9744252" cy="2242557"/>
            <a:chOff x="1417497" y="838175"/>
            <a:chExt cx="6309028" cy="3467142"/>
          </a:xfrm>
        </p:grpSpPr>
        <p:grpSp>
          <p:nvGrpSpPr>
            <p:cNvPr id="1326" name="Google Shape;1326;p50"/>
            <p:cNvGrpSpPr/>
            <p:nvPr/>
          </p:nvGrpSpPr>
          <p:grpSpPr>
            <a:xfrm>
              <a:off x="1417497" y="874964"/>
              <a:ext cx="6253685" cy="3430354"/>
              <a:chOff x="-2675977" y="-818601"/>
              <a:chExt cx="3305331" cy="1629390"/>
            </a:xfrm>
          </p:grpSpPr>
          <p:sp>
            <p:nvSpPr>
              <p:cNvPr id="1327" name="Google Shape;1327;p50"/>
              <p:cNvSpPr/>
              <p:nvPr/>
            </p:nvSpPr>
            <p:spPr>
              <a:xfrm rot="5400000">
                <a:off x="-1797437" y="-1627405"/>
                <a:ext cx="1570890" cy="3246997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19649" extrusionOk="0">
                    <a:moveTo>
                      <a:pt x="0" y="0"/>
                    </a:moveTo>
                    <a:lnTo>
                      <a:pt x="0" y="19649"/>
                    </a:lnTo>
                    <a:lnTo>
                      <a:pt x="9506" y="19649"/>
                    </a:lnTo>
                    <a:lnTo>
                      <a:pt x="95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0"/>
              <p:cNvSpPr/>
              <p:nvPr/>
            </p:nvSpPr>
            <p:spPr>
              <a:xfrm rot="5400000">
                <a:off x="-487902" y="66470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17" y="285"/>
                      <a:pt x="285" y="223"/>
                      <a:pt x="285" y="143"/>
                    </a:cubicBezTo>
                    <a:cubicBezTo>
                      <a:pt x="285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0"/>
              <p:cNvSpPr/>
              <p:nvPr/>
            </p:nvSpPr>
            <p:spPr>
              <a:xfrm rot="5400000">
                <a:off x="425516" y="-371013"/>
                <a:ext cx="241103" cy="130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792" extrusionOk="0">
                    <a:moveTo>
                      <a:pt x="6" y="0"/>
                    </a:moveTo>
                    <a:cubicBezTo>
                      <a:pt x="6" y="17"/>
                      <a:pt x="1" y="40"/>
                      <a:pt x="1" y="63"/>
                    </a:cubicBezTo>
                    <a:cubicBezTo>
                      <a:pt x="1" y="467"/>
                      <a:pt x="325" y="792"/>
                      <a:pt x="730" y="792"/>
                    </a:cubicBezTo>
                    <a:cubicBezTo>
                      <a:pt x="1134" y="792"/>
                      <a:pt x="1459" y="467"/>
                      <a:pt x="1459" y="63"/>
                    </a:cubicBezTo>
                    <a:lnTo>
                      <a:pt x="14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0"/>
              <p:cNvSpPr/>
              <p:nvPr/>
            </p:nvSpPr>
            <p:spPr>
              <a:xfrm rot="5400000">
                <a:off x="-1060080" y="644960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8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8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0"/>
              <p:cNvSpPr/>
              <p:nvPr/>
            </p:nvSpPr>
            <p:spPr>
              <a:xfrm rot="5400000">
                <a:off x="-2533864" y="-14651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1"/>
                    </a:moveTo>
                    <a:cubicBezTo>
                      <a:pt x="325" y="1"/>
                      <a:pt x="0" y="325"/>
                      <a:pt x="0" y="730"/>
                    </a:cubicBezTo>
                    <a:cubicBezTo>
                      <a:pt x="0" y="1134"/>
                      <a:pt x="325" y="1459"/>
                      <a:pt x="729" y="1459"/>
                    </a:cubicBezTo>
                    <a:cubicBezTo>
                      <a:pt x="1134" y="1459"/>
                      <a:pt x="1458" y="1134"/>
                      <a:pt x="1458" y="730"/>
                    </a:cubicBezTo>
                    <a:cubicBezTo>
                      <a:pt x="1458" y="325"/>
                      <a:pt x="1134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0"/>
              <p:cNvSpPr/>
              <p:nvPr/>
            </p:nvSpPr>
            <p:spPr>
              <a:xfrm rot="5400000">
                <a:off x="-2570548" y="283470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4"/>
                      <a:pt x="1" y="143"/>
                    </a:cubicBezTo>
                    <a:cubicBezTo>
                      <a:pt x="1" y="217"/>
                      <a:pt x="64" y="286"/>
                      <a:pt x="143" y="286"/>
                    </a:cubicBezTo>
                    <a:cubicBezTo>
                      <a:pt x="223" y="286"/>
                      <a:pt x="286" y="217"/>
                      <a:pt x="286" y="143"/>
                    </a:cubicBezTo>
                    <a:cubicBezTo>
                      <a:pt x="286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0"/>
              <p:cNvSpPr/>
              <p:nvPr/>
            </p:nvSpPr>
            <p:spPr>
              <a:xfrm rot="5400000">
                <a:off x="-2244923" y="641159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2"/>
                      <a:pt x="63" y="285"/>
                      <a:pt x="142" y="285"/>
                    </a:cubicBezTo>
                    <a:cubicBezTo>
                      <a:pt x="216" y="285"/>
                      <a:pt x="285" y="222"/>
                      <a:pt x="285" y="143"/>
                    </a:cubicBezTo>
                    <a:cubicBezTo>
                      <a:pt x="285" y="63"/>
                      <a:pt x="216" y="0"/>
                      <a:pt x="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50"/>
              <p:cNvSpPr/>
              <p:nvPr/>
            </p:nvSpPr>
            <p:spPr>
              <a:xfrm rot="5400000">
                <a:off x="-1582353" y="64487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17"/>
                      <a:pt x="63" y="286"/>
                      <a:pt x="143" y="286"/>
                    </a:cubicBezTo>
                    <a:cubicBezTo>
                      <a:pt x="217" y="286"/>
                      <a:pt x="286" y="217"/>
                      <a:pt x="286" y="143"/>
                    </a:cubicBezTo>
                    <a:cubicBezTo>
                      <a:pt x="286" y="64"/>
                      <a:pt x="217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50"/>
              <p:cNvSpPr/>
              <p:nvPr/>
            </p:nvSpPr>
            <p:spPr>
              <a:xfrm rot="5400000">
                <a:off x="457080" y="393611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50"/>
              <p:cNvSpPr/>
              <p:nvPr/>
            </p:nvSpPr>
            <p:spPr>
              <a:xfrm rot="5400000">
                <a:off x="-2051995" y="429390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5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5"/>
                      <a:pt x="735" y="1465"/>
                    </a:cubicBezTo>
                    <a:cubicBezTo>
                      <a:pt x="1134" y="1465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50"/>
              <p:cNvSpPr/>
              <p:nvPr/>
            </p:nvSpPr>
            <p:spPr>
              <a:xfrm rot="5400000">
                <a:off x="406760" y="576795"/>
                <a:ext cx="204417" cy="2050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241" extrusionOk="0">
                    <a:moveTo>
                      <a:pt x="206" y="0"/>
                    </a:moveTo>
                    <a:cubicBezTo>
                      <a:pt x="75" y="137"/>
                      <a:pt x="1" y="319"/>
                      <a:pt x="1" y="513"/>
                    </a:cubicBezTo>
                    <a:cubicBezTo>
                      <a:pt x="1" y="950"/>
                      <a:pt x="358" y="1240"/>
                      <a:pt x="732" y="1240"/>
                    </a:cubicBezTo>
                    <a:cubicBezTo>
                      <a:pt x="909" y="1240"/>
                      <a:pt x="1089" y="1175"/>
                      <a:pt x="1237" y="1031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50"/>
              <p:cNvSpPr/>
              <p:nvPr/>
            </p:nvSpPr>
            <p:spPr>
              <a:xfrm rot="5400000">
                <a:off x="-877976" y="444014"/>
                <a:ext cx="241103" cy="24192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4" extrusionOk="0">
                    <a:moveTo>
                      <a:pt x="730" y="0"/>
                    </a:moveTo>
                    <a:cubicBezTo>
                      <a:pt x="325" y="0"/>
                      <a:pt x="1" y="330"/>
                      <a:pt x="1" y="735"/>
                    </a:cubicBezTo>
                    <a:cubicBezTo>
                      <a:pt x="1" y="1133"/>
                      <a:pt x="325" y="1464"/>
                      <a:pt x="730" y="1464"/>
                    </a:cubicBezTo>
                    <a:cubicBezTo>
                      <a:pt x="1134" y="1464"/>
                      <a:pt x="1459" y="1133"/>
                      <a:pt x="1459" y="735"/>
                    </a:cubicBezTo>
                    <a:cubicBezTo>
                      <a:pt x="1459" y="330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50"/>
              <p:cNvSpPr/>
              <p:nvPr/>
            </p:nvSpPr>
            <p:spPr>
              <a:xfrm rot="5400000">
                <a:off x="-233749" y="45946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30" y="1"/>
                    </a:moveTo>
                    <a:cubicBezTo>
                      <a:pt x="326" y="1"/>
                      <a:pt x="1" y="325"/>
                      <a:pt x="1" y="730"/>
                    </a:cubicBezTo>
                    <a:cubicBezTo>
                      <a:pt x="1" y="1134"/>
                      <a:pt x="326" y="1459"/>
                      <a:pt x="730" y="1459"/>
                    </a:cubicBezTo>
                    <a:cubicBezTo>
                      <a:pt x="1134" y="1459"/>
                      <a:pt x="1459" y="1134"/>
                      <a:pt x="1459" y="730"/>
                    </a:cubicBezTo>
                    <a:cubicBezTo>
                      <a:pt x="1459" y="325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50"/>
              <p:cNvSpPr/>
              <p:nvPr/>
            </p:nvSpPr>
            <p:spPr>
              <a:xfrm rot="5400000">
                <a:off x="170950" y="648678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23"/>
                      <a:pt x="63" y="286"/>
                      <a:pt x="143" y="286"/>
                    </a:cubicBezTo>
                    <a:cubicBezTo>
                      <a:pt x="223" y="286"/>
                      <a:pt x="285" y="223"/>
                      <a:pt x="285" y="143"/>
                    </a:cubicBezTo>
                    <a:cubicBezTo>
                      <a:pt x="285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50"/>
              <p:cNvSpPr/>
              <p:nvPr/>
            </p:nvSpPr>
            <p:spPr>
              <a:xfrm rot="5400000">
                <a:off x="256548" y="3037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0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4"/>
                      <a:pt x="730" y="1464"/>
                    </a:cubicBezTo>
                    <a:cubicBezTo>
                      <a:pt x="1134" y="1464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50"/>
              <p:cNvSpPr/>
              <p:nvPr/>
            </p:nvSpPr>
            <p:spPr>
              <a:xfrm rot="5400000">
                <a:off x="-1273254" y="-826449"/>
                <a:ext cx="166740" cy="2409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458" extrusionOk="0">
                    <a:moveTo>
                      <a:pt x="280" y="0"/>
                    </a:moveTo>
                    <a:cubicBezTo>
                      <a:pt x="187" y="0"/>
                      <a:pt x="93" y="18"/>
                      <a:pt x="0" y="57"/>
                    </a:cubicBezTo>
                    <a:lnTo>
                      <a:pt x="0" y="1401"/>
                    </a:lnTo>
                    <a:cubicBezTo>
                      <a:pt x="93" y="1439"/>
                      <a:pt x="187" y="1457"/>
                      <a:pt x="280" y="1457"/>
                    </a:cubicBezTo>
                    <a:cubicBezTo>
                      <a:pt x="664" y="1457"/>
                      <a:pt x="1008" y="1147"/>
                      <a:pt x="1008" y="729"/>
                    </a:cubicBezTo>
                    <a:cubicBezTo>
                      <a:pt x="1008" y="311"/>
                      <a:pt x="664" y="0"/>
                      <a:pt x="2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50"/>
              <p:cNvSpPr/>
              <p:nvPr/>
            </p:nvSpPr>
            <p:spPr>
              <a:xfrm rot="5400000">
                <a:off x="476910" y="-504207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23"/>
                      <a:pt x="63" y="286"/>
                      <a:pt x="142" y="286"/>
                    </a:cubicBezTo>
                    <a:cubicBezTo>
                      <a:pt x="222" y="286"/>
                      <a:pt x="285" y="223"/>
                      <a:pt x="285" y="143"/>
                    </a:cubicBezTo>
                    <a:cubicBezTo>
                      <a:pt x="285" y="64"/>
                      <a:pt x="22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50"/>
              <p:cNvSpPr/>
              <p:nvPr/>
            </p:nvSpPr>
            <p:spPr>
              <a:xfrm rot="5400000">
                <a:off x="-138646" y="-70846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9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9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50"/>
              <p:cNvSpPr/>
              <p:nvPr/>
            </p:nvSpPr>
            <p:spPr>
              <a:xfrm rot="5400000">
                <a:off x="-2630039" y="-794803"/>
                <a:ext cx="161121" cy="17202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41" extrusionOk="0">
                    <a:moveTo>
                      <a:pt x="247" y="0"/>
                    </a:moveTo>
                    <a:cubicBezTo>
                      <a:pt x="166" y="0"/>
                      <a:pt x="83" y="14"/>
                      <a:pt x="0" y="44"/>
                    </a:cubicBezTo>
                    <a:lnTo>
                      <a:pt x="0" y="1041"/>
                    </a:lnTo>
                    <a:lnTo>
                      <a:pt x="900" y="1041"/>
                    </a:lnTo>
                    <a:cubicBezTo>
                      <a:pt x="946" y="944"/>
                      <a:pt x="974" y="836"/>
                      <a:pt x="974" y="727"/>
                    </a:cubicBezTo>
                    <a:cubicBezTo>
                      <a:pt x="974" y="313"/>
                      <a:pt x="632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0"/>
              <p:cNvSpPr/>
              <p:nvPr/>
            </p:nvSpPr>
            <p:spPr>
              <a:xfrm rot="5400000">
                <a:off x="-1327786" y="613399"/>
                <a:ext cx="98986" cy="237299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436" extrusionOk="0">
                    <a:moveTo>
                      <a:pt x="599" y="1"/>
                    </a:moveTo>
                    <a:cubicBezTo>
                      <a:pt x="251" y="63"/>
                      <a:pt x="1" y="365"/>
                      <a:pt x="1" y="718"/>
                    </a:cubicBezTo>
                    <a:cubicBezTo>
                      <a:pt x="1" y="1066"/>
                      <a:pt x="251" y="1367"/>
                      <a:pt x="599" y="1436"/>
                    </a:cubicBez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50"/>
              <p:cNvSpPr/>
              <p:nvPr/>
            </p:nvSpPr>
            <p:spPr>
              <a:xfrm rot="5400000">
                <a:off x="-2578067" y="-37531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0"/>
              <p:cNvSpPr/>
              <p:nvPr/>
            </p:nvSpPr>
            <p:spPr>
              <a:xfrm rot="5400000">
                <a:off x="480546" y="-719697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3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50"/>
              <p:cNvSpPr/>
              <p:nvPr/>
            </p:nvSpPr>
            <p:spPr>
              <a:xfrm rot="5400000">
                <a:off x="-2676888" y="575390"/>
                <a:ext cx="248540" cy="16376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991" extrusionOk="0">
                    <a:moveTo>
                      <a:pt x="829" y="1"/>
                    </a:moveTo>
                    <a:cubicBezTo>
                      <a:pt x="741" y="1"/>
                      <a:pt x="651" y="17"/>
                      <a:pt x="564" y="51"/>
                    </a:cubicBezTo>
                    <a:cubicBezTo>
                      <a:pt x="188" y="194"/>
                      <a:pt x="0" y="615"/>
                      <a:pt x="142" y="991"/>
                    </a:cubicBezTo>
                    <a:lnTo>
                      <a:pt x="1492" y="991"/>
                    </a:lnTo>
                    <a:cubicBezTo>
                      <a:pt x="1498" y="985"/>
                      <a:pt x="1504" y="980"/>
                      <a:pt x="1504" y="968"/>
                    </a:cubicBezTo>
                    <a:lnTo>
                      <a:pt x="1504" y="473"/>
                    </a:lnTo>
                    <a:cubicBezTo>
                      <a:pt x="1394" y="179"/>
                      <a:pt x="1120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50"/>
              <p:cNvSpPr/>
              <p:nvPr/>
            </p:nvSpPr>
            <p:spPr>
              <a:xfrm rot="5400000">
                <a:off x="-1589955" y="-704742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3"/>
                      <a:pt x="1" y="143"/>
                    </a:cubicBezTo>
                    <a:cubicBezTo>
                      <a:pt x="1" y="223"/>
                      <a:pt x="64" y="285"/>
                      <a:pt x="143" y="285"/>
                    </a:cubicBezTo>
                    <a:cubicBezTo>
                      <a:pt x="223" y="285"/>
                      <a:pt x="286" y="223"/>
                      <a:pt x="286" y="143"/>
                    </a:cubicBezTo>
                    <a:cubicBezTo>
                      <a:pt x="286" y="63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0"/>
              <p:cNvSpPr/>
              <p:nvPr/>
            </p:nvSpPr>
            <p:spPr>
              <a:xfrm rot="5400000">
                <a:off x="-2232777" y="-704742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4" y="0"/>
                      <a:pt x="1" y="69"/>
                      <a:pt x="1" y="143"/>
                    </a:cubicBezTo>
                    <a:cubicBezTo>
                      <a:pt x="1" y="222"/>
                      <a:pt x="64" y="285"/>
                      <a:pt x="143" y="285"/>
                    </a:cubicBezTo>
                    <a:cubicBezTo>
                      <a:pt x="223" y="285"/>
                      <a:pt x="286" y="222"/>
                      <a:pt x="286" y="143"/>
                    </a:cubicBezTo>
                    <a:cubicBezTo>
                      <a:pt x="286" y="69"/>
                      <a:pt x="223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50"/>
              <p:cNvSpPr/>
              <p:nvPr/>
            </p:nvSpPr>
            <p:spPr>
              <a:xfrm rot="5400000">
                <a:off x="-2040262" y="-699452"/>
                <a:ext cx="24209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59" extrusionOk="0">
                    <a:moveTo>
                      <a:pt x="735" y="1"/>
                    </a:moveTo>
                    <a:cubicBezTo>
                      <a:pt x="331" y="1"/>
                      <a:pt x="0" y="325"/>
                      <a:pt x="0" y="730"/>
                    </a:cubicBezTo>
                    <a:cubicBezTo>
                      <a:pt x="0" y="1134"/>
                      <a:pt x="331" y="1459"/>
                      <a:pt x="735" y="1459"/>
                    </a:cubicBezTo>
                    <a:cubicBezTo>
                      <a:pt x="1134" y="1459"/>
                      <a:pt x="1464" y="1134"/>
                      <a:pt x="1464" y="730"/>
                    </a:cubicBezTo>
                    <a:cubicBezTo>
                      <a:pt x="1464" y="325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50"/>
              <p:cNvSpPr/>
              <p:nvPr/>
            </p:nvSpPr>
            <p:spPr>
              <a:xfrm rot="5400000">
                <a:off x="209947" y="-732503"/>
                <a:ext cx="241103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5" extrusionOk="0">
                    <a:moveTo>
                      <a:pt x="730" y="0"/>
                    </a:moveTo>
                    <a:cubicBezTo>
                      <a:pt x="325" y="0"/>
                      <a:pt x="1" y="331"/>
                      <a:pt x="1" y="729"/>
                    </a:cubicBezTo>
                    <a:cubicBezTo>
                      <a:pt x="1" y="1134"/>
                      <a:pt x="325" y="1464"/>
                      <a:pt x="730" y="1464"/>
                    </a:cubicBezTo>
                    <a:cubicBezTo>
                      <a:pt x="1134" y="1464"/>
                      <a:pt x="1459" y="1134"/>
                      <a:pt x="1459" y="729"/>
                    </a:cubicBezTo>
                    <a:cubicBezTo>
                      <a:pt x="1459" y="331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0"/>
              <p:cNvSpPr/>
              <p:nvPr/>
            </p:nvSpPr>
            <p:spPr>
              <a:xfrm rot="5400000">
                <a:off x="-900036" y="-681110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17"/>
                      <a:pt x="63" y="286"/>
                      <a:pt x="143" y="286"/>
                    </a:cubicBezTo>
                    <a:cubicBezTo>
                      <a:pt x="222" y="286"/>
                      <a:pt x="285" y="217"/>
                      <a:pt x="285" y="143"/>
                    </a:cubicBezTo>
                    <a:cubicBezTo>
                      <a:pt x="285" y="64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50"/>
              <p:cNvSpPr/>
              <p:nvPr/>
            </p:nvSpPr>
            <p:spPr>
              <a:xfrm rot="5400000">
                <a:off x="-598952" y="-711185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0"/>
                    </a:moveTo>
                    <a:cubicBezTo>
                      <a:pt x="325" y="0"/>
                      <a:pt x="0" y="325"/>
                      <a:pt x="0" y="729"/>
                    </a:cubicBezTo>
                    <a:cubicBezTo>
                      <a:pt x="0" y="1134"/>
                      <a:pt x="325" y="1458"/>
                      <a:pt x="729" y="1458"/>
                    </a:cubicBezTo>
                    <a:cubicBezTo>
                      <a:pt x="1133" y="1458"/>
                      <a:pt x="1458" y="1134"/>
                      <a:pt x="1458" y="729"/>
                    </a:cubicBezTo>
                    <a:cubicBezTo>
                      <a:pt x="1458" y="325"/>
                      <a:pt x="113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50"/>
              <p:cNvSpPr/>
              <p:nvPr/>
            </p:nvSpPr>
            <p:spPr>
              <a:xfrm rot="5400000">
                <a:off x="-1838007" y="-1656571"/>
                <a:ext cx="1629390" cy="3305331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20002" extrusionOk="0">
                    <a:moveTo>
                      <a:pt x="9506" y="353"/>
                    </a:moveTo>
                    <a:lnTo>
                      <a:pt x="9506" y="19648"/>
                    </a:lnTo>
                    <a:lnTo>
                      <a:pt x="354" y="19648"/>
                    </a:lnTo>
                    <a:lnTo>
                      <a:pt x="354" y="353"/>
                    </a:lnTo>
                    <a:close/>
                    <a:moveTo>
                      <a:pt x="177" y="0"/>
                    </a:moveTo>
                    <a:cubicBezTo>
                      <a:pt x="81" y="0"/>
                      <a:pt x="1" y="80"/>
                      <a:pt x="1" y="177"/>
                    </a:cubicBezTo>
                    <a:lnTo>
                      <a:pt x="1" y="19825"/>
                    </a:lnTo>
                    <a:cubicBezTo>
                      <a:pt x="1" y="19922"/>
                      <a:pt x="81" y="20001"/>
                      <a:pt x="177" y="20001"/>
                    </a:cubicBezTo>
                    <a:lnTo>
                      <a:pt x="9683" y="20001"/>
                    </a:lnTo>
                    <a:cubicBezTo>
                      <a:pt x="9779" y="20001"/>
                      <a:pt x="9859" y="19922"/>
                      <a:pt x="9859" y="19825"/>
                    </a:cubicBezTo>
                    <a:lnTo>
                      <a:pt x="9859" y="177"/>
                    </a:lnTo>
                    <a:cubicBezTo>
                      <a:pt x="9859" y="80"/>
                      <a:pt x="9779" y="0"/>
                      <a:pt x="96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50"/>
              <p:cNvSpPr/>
              <p:nvPr/>
            </p:nvSpPr>
            <p:spPr>
              <a:xfrm rot="5400000">
                <a:off x="-1591450" y="-1400599"/>
                <a:ext cx="1136276" cy="2793386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16904" extrusionOk="0">
                    <a:moveTo>
                      <a:pt x="360" y="0"/>
                    </a:moveTo>
                    <a:cubicBezTo>
                      <a:pt x="160" y="0"/>
                      <a:pt x="1" y="160"/>
                      <a:pt x="1" y="353"/>
                    </a:cubicBezTo>
                    <a:lnTo>
                      <a:pt x="1" y="16550"/>
                    </a:lnTo>
                    <a:cubicBezTo>
                      <a:pt x="1" y="16750"/>
                      <a:pt x="160" y="16903"/>
                      <a:pt x="360" y="16903"/>
                    </a:cubicBezTo>
                    <a:lnTo>
                      <a:pt x="6516" y="16903"/>
                    </a:lnTo>
                    <a:cubicBezTo>
                      <a:pt x="6716" y="16903"/>
                      <a:pt x="6875" y="16750"/>
                      <a:pt x="6875" y="16550"/>
                    </a:cubicBezTo>
                    <a:lnTo>
                      <a:pt x="6875" y="353"/>
                    </a:lnTo>
                    <a:cubicBezTo>
                      <a:pt x="6875" y="160"/>
                      <a:pt x="6716" y="0"/>
                      <a:pt x="6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50"/>
              <p:cNvSpPr/>
              <p:nvPr/>
            </p:nvSpPr>
            <p:spPr>
              <a:xfrm rot="5400000">
                <a:off x="-1620452" y="-1430757"/>
                <a:ext cx="1194445" cy="2853702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7269" extrusionOk="0">
                    <a:moveTo>
                      <a:pt x="6692" y="360"/>
                    </a:moveTo>
                    <a:cubicBezTo>
                      <a:pt x="6789" y="360"/>
                      <a:pt x="6869" y="439"/>
                      <a:pt x="6869" y="536"/>
                    </a:cubicBezTo>
                    <a:lnTo>
                      <a:pt x="6869" y="16733"/>
                    </a:lnTo>
                    <a:cubicBezTo>
                      <a:pt x="6869" y="16830"/>
                      <a:pt x="6789" y="16910"/>
                      <a:pt x="6692" y="16910"/>
                    </a:cubicBezTo>
                    <a:lnTo>
                      <a:pt x="536" y="16910"/>
                    </a:lnTo>
                    <a:cubicBezTo>
                      <a:pt x="433" y="16910"/>
                      <a:pt x="359" y="16830"/>
                      <a:pt x="359" y="16733"/>
                    </a:cubicBezTo>
                    <a:lnTo>
                      <a:pt x="359" y="536"/>
                    </a:lnTo>
                    <a:cubicBezTo>
                      <a:pt x="359" y="439"/>
                      <a:pt x="433" y="360"/>
                      <a:pt x="536" y="360"/>
                    </a:cubicBezTo>
                    <a:close/>
                    <a:moveTo>
                      <a:pt x="536" y="1"/>
                    </a:moveTo>
                    <a:cubicBezTo>
                      <a:pt x="240" y="1"/>
                      <a:pt x="0" y="240"/>
                      <a:pt x="0" y="536"/>
                    </a:cubicBezTo>
                    <a:lnTo>
                      <a:pt x="0" y="16733"/>
                    </a:lnTo>
                    <a:cubicBezTo>
                      <a:pt x="0" y="17029"/>
                      <a:pt x="240" y="17269"/>
                      <a:pt x="536" y="17269"/>
                    </a:cubicBezTo>
                    <a:lnTo>
                      <a:pt x="6692" y="17269"/>
                    </a:lnTo>
                    <a:cubicBezTo>
                      <a:pt x="6988" y="17269"/>
                      <a:pt x="7228" y="17029"/>
                      <a:pt x="7228" y="16733"/>
                    </a:cubicBezTo>
                    <a:lnTo>
                      <a:pt x="7228" y="536"/>
                    </a:lnTo>
                    <a:cubicBezTo>
                      <a:pt x="7228" y="240"/>
                      <a:pt x="6988" y="1"/>
                      <a:pt x="6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9" name="Google Shape;1359;p50"/>
            <p:cNvSpPr/>
            <p:nvPr/>
          </p:nvSpPr>
          <p:spPr>
            <a:xfrm rot="5400000">
              <a:off x="2967513" y="-518258"/>
              <a:ext cx="3307232" cy="6143260"/>
            </a:xfrm>
            <a:custGeom>
              <a:avLst/>
              <a:gdLst/>
              <a:ahLst/>
              <a:cxnLst/>
              <a:rect l="l" t="t" r="r" b="b"/>
              <a:pathLst>
                <a:path w="9506" h="19649" extrusionOk="0">
                  <a:moveTo>
                    <a:pt x="0" y="0"/>
                  </a:moveTo>
                  <a:lnTo>
                    <a:pt x="0" y="19649"/>
                  </a:lnTo>
                  <a:lnTo>
                    <a:pt x="9506" y="19649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0"/>
            <p:cNvSpPr/>
            <p:nvPr/>
          </p:nvSpPr>
          <p:spPr>
            <a:xfrm rot="5400000">
              <a:off x="5680702" y="388822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17" y="285"/>
                    <a:pt x="285" y="223"/>
                    <a:pt x="285" y="143"/>
                  </a:cubicBezTo>
                  <a:cubicBezTo>
                    <a:pt x="285" y="63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0"/>
            <p:cNvSpPr/>
            <p:nvPr/>
          </p:nvSpPr>
          <p:spPr>
            <a:xfrm rot="5400000">
              <a:off x="4527877" y="3848816"/>
              <a:ext cx="94321" cy="94889"/>
            </a:xfrm>
            <a:custGeom>
              <a:avLst/>
              <a:gdLst/>
              <a:ahLst/>
              <a:cxnLst/>
              <a:rect l="l" t="t" r="r" b="b"/>
              <a:pathLst>
                <a:path w="286" h="285" extrusionOk="0">
                  <a:moveTo>
                    <a:pt x="143" y="0"/>
                  </a:moveTo>
                  <a:cubicBezTo>
                    <a:pt x="63" y="0"/>
                    <a:pt x="1" y="68"/>
                    <a:pt x="1" y="143"/>
                  </a:cubicBezTo>
                  <a:cubicBezTo>
                    <a:pt x="1" y="222"/>
                    <a:pt x="63" y="285"/>
                    <a:pt x="143" y="285"/>
                  </a:cubicBezTo>
                  <a:cubicBezTo>
                    <a:pt x="217" y="285"/>
                    <a:pt x="286" y="222"/>
                    <a:pt x="286" y="143"/>
                  </a:cubicBezTo>
                  <a:cubicBezTo>
                    <a:pt x="286" y="68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0"/>
            <p:cNvSpPr/>
            <p:nvPr/>
          </p:nvSpPr>
          <p:spPr>
            <a:xfrm rot="5400000">
              <a:off x="1716064" y="2278850"/>
              <a:ext cx="507601" cy="456156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1"/>
                  </a:moveTo>
                  <a:cubicBezTo>
                    <a:pt x="325" y="1"/>
                    <a:pt x="0" y="325"/>
                    <a:pt x="0" y="730"/>
                  </a:cubicBezTo>
                  <a:cubicBezTo>
                    <a:pt x="0" y="1134"/>
                    <a:pt x="325" y="1459"/>
                    <a:pt x="729" y="1459"/>
                  </a:cubicBezTo>
                  <a:cubicBezTo>
                    <a:pt x="1134" y="1459"/>
                    <a:pt x="1458" y="1134"/>
                    <a:pt x="1458" y="730"/>
                  </a:cubicBezTo>
                  <a:cubicBezTo>
                    <a:pt x="1458" y="325"/>
                    <a:pt x="1134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0"/>
            <p:cNvSpPr/>
            <p:nvPr/>
          </p:nvSpPr>
          <p:spPr>
            <a:xfrm rot="5400000">
              <a:off x="1667336" y="3163433"/>
              <a:ext cx="99502" cy="89418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17"/>
                    <a:pt x="64" y="286"/>
                    <a:pt x="143" y="286"/>
                  </a:cubicBezTo>
                  <a:cubicBezTo>
                    <a:pt x="223" y="286"/>
                    <a:pt x="286" y="217"/>
                    <a:pt x="286" y="143"/>
                  </a:cubicBezTo>
                  <a:cubicBezTo>
                    <a:pt x="286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0"/>
            <p:cNvSpPr/>
            <p:nvPr/>
          </p:nvSpPr>
          <p:spPr>
            <a:xfrm rot="5400000">
              <a:off x="2140655" y="3841229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2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2"/>
                    <a:pt x="63" y="285"/>
                    <a:pt x="142" y="285"/>
                  </a:cubicBezTo>
                  <a:cubicBezTo>
                    <a:pt x="216" y="285"/>
                    <a:pt x="285" y="222"/>
                    <a:pt x="285" y="143"/>
                  </a:cubicBezTo>
                  <a:cubicBezTo>
                    <a:pt x="285" y="63"/>
                    <a:pt x="216" y="0"/>
                    <a:pt x="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0"/>
            <p:cNvSpPr/>
            <p:nvPr/>
          </p:nvSpPr>
          <p:spPr>
            <a:xfrm rot="5400000">
              <a:off x="3475602" y="3848650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17"/>
                    <a:pt x="63" y="286"/>
                    <a:pt x="143" y="286"/>
                  </a:cubicBezTo>
                  <a:cubicBezTo>
                    <a:pt x="217" y="286"/>
                    <a:pt x="286" y="217"/>
                    <a:pt x="286" y="143"/>
                  </a:cubicBezTo>
                  <a:cubicBezTo>
                    <a:pt x="286" y="64"/>
                    <a:pt x="217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0"/>
            <p:cNvSpPr/>
            <p:nvPr/>
          </p:nvSpPr>
          <p:spPr>
            <a:xfrm rot="5400000">
              <a:off x="2531228" y="3416740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5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5"/>
                    <a:pt x="735" y="1465"/>
                  </a:cubicBezTo>
                  <a:cubicBezTo>
                    <a:pt x="1134" y="1465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0"/>
            <p:cNvSpPr/>
            <p:nvPr/>
          </p:nvSpPr>
          <p:spPr>
            <a:xfrm rot="5400000">
              <a:off x="4896632" y="3445929"/>
              <a:ext cx="481171" cy="487431"/>
            </a:xfrm>
            <a:custGeom>
              <a:avLst/>
              <a:gdLst/>
              <a:ahLst/>
              <a:cxnLst/>
              <a:rect l="l" t="t" r="r" b="b"/>
              <a:pathLst>
                <a:path w="1459" h="1464" extrusionOk="0">
                  <a:moveTo>
                    <a:pt x="730" y="0"/>
                  </a:moveTo>
                  <a:cubicBezTo>
                    <a:pt x="325" y="0"/>
                    <a:pt x="1" y="330"/>
                    <a:pt x="1" y="735"/>
                  </a:cubicBezTo>
                  <a:cubicBezTo>
                    <a:pt x="1" y="1133"/>
                    <a:pt x="325" y="1464"/>
                    <a:pt x="730" y="1464"/>
                  </a:cubicBezTo>
                  <a:cubicBezTo>
                    <a:pt x="1134" y="1464"/>
                    <a:pt x="1459" y="1133"/>
                    <a:pt x="1459" y="735"/>
                  </a:cubicBezTo>
                  <a:cubicBezTo>
                    <a:pt x="1459" y="330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0"/>
            <p:cNvSpPr/>
            <p:nvPr/>
          </p:nvSpPr>
          <p:spPr>
            <a:xfrm rot="5400000">
              <a:off x="6194621" y="3476772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30" y="1"/>
                  </a:moveTo>
                  <a:cubicBezTo>
                    <a:pt x="326" y="1"/>
                    <a:pt x="1" y="325"/>
                    <a:pt x="1" y="730"/>
                  </a:cubicBezTo>
                  <a:cubicBezTo>
                    <a:pt x="1" y="1134"/>
                    <a:pt x="326" y="1459"/>
                    <a:pt x="730" y="1459"/>
                  </a:cubicBezTo>
                  <a:cubicBezTo>
                    <a:pt x="1134" y="1459"/>
                    <a:pt x="1459" y="1134"/>
                    <a:pt x="1459" y="730"/>
                  </a:cubicBezTo>
                  <a:cubicBezTo>
                    <a:pt x="1459" y="325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0"/>
            <p:cNvSpPr/>
            <p:nvPr/>
          </p:nvSpPr>
          <p:spPr>
            <a:xfrm rot="5400000">
              <a:off x="7008156" y="385623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23"/>
                    <a:pt x="63" y="286"/>
                    <a:pt x="143" y="286"/>
                  </a:cubicBezTo>
                  <a:cubicBezTo>
                    <a:pt x="223" y="286"/>
                    <a:pt x="285" y="223"/>
                    <a:pt x="285" y="143"/>
                  </a:cubicBezTo>
                  <a:cubicBezTo>
                    <a:pt x="285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0"/>
            <p:cNvSpPr/>
            <p:nvPr/>
          </p:nvSpPr>
          <p:spPr>
            <a:xfrm rot="5400000">
              <a:off x="7182480" y="2565869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0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4"/>
                    <a:pt x="730" y="1464"/>
                  </a:cubicBezTo>
                  <a:cubicBezTo>
                    <a:pt x="1134" y="1464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0"/>
            <p:cNvSpPr/>
            <p:nvPr/>
          </p:nvSpPr>
          <p:spPr>
            <a:xfrm rot="5400000">
              <a:off x="4099516" y="826650"/>
              <a:ext cx="332763" cy="485434"/>
            </a:xfrm>
            <a:custGeom>
              <a:avLst/>
              <a:gdLst/>
              <a:ahLst/>
              <a:cxnLst/>
              <a:rect l="l" t="t" r="r" b="b"/>
              <a:pathLst>
                <a:path w="1009" h="1458" extrusionOk="0">
                  <a:moveTo>
                    <a:pt x="280" y="0"/>
                  </a:moveTo>
                  <a:cubicBezTo>
                    <a:pt x="187" y="0"/>
                    <a:pt x="93" y="18"/>
                    <a:pt x="0" y="57"/>
                  </a:cubicBezTo>
                  <a:lnTo>
                    <a:pt x="0" y="1401"/>
                  </a:lnTo>
                  <a:cubicBezTo>
                    <a:pt x="93" y="1439"/>
                    <a:pt x="187" y="1457"/>
                    <a:pt x="280" y="1457"/>
                  </a:cubicBezTo>
                  <a:cubicBezTo>
                    <a:pt x="664" y="1457"/>
                    <a:pt x="1008" y="1147"/>
                    <a:pt x="1008" y="729"/>
                  </a:cubicBezTo>
                  <a:cubicBezTo>
                    <a:pt x="1008" y="311"/>
                    <a:pt x="664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0"/>
            <p:cNvSpPr/>
            <p:nvPr/>
          </p:nvSpPr>
          <p:spPr>
            <a:xfrm rot="5400000">
              <a:off x="6384381" y="1147794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9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9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0"/>
            <p:cNvSpPr/>
            <p:nvPr/>
          </p:nvSpPr>
          <p:spPr>
            <a:xfrm rot="5400000">
              <a:off x="1542635" y="906627"/>
              <a:ext cx="339212" cy="325469"/>
            </a:xfrm>
            <a:custGeom>
              <a:avLst/>
              <a:gdLst/>
              <a:ahLst/>
              <a:cxnLst/>
              <a:rect l="l" t="t" r="r" b="b"/>
              <a:pathLst>
                <a:path w="975" h="1041" extrusionOk="0">
                  <a:moveTo>
                    <a:pt x="247" y="0"/>
                  </a:moveTo>
                  <a:cubicBezTo>
                    <a:pt x="166" y="0"/>
                    <a:pt x="83" y="14"/>
                    <a:pt x="0" y="44"/>
                  </a:cubicBezTo>
                  <a:lnTo>
                    <a:pt x="0" y="1041"/>
                  </a:lnTo>
                  <a:lnTo>
                    <a:pt x="900" y="1041"/>
                  </a:lnTo>
                  <a:cubicBezTo>
                    <a:pt x="946" y="944"/>
                    <a:pt x="974" y="836"/>
                    <a:pt x="974" y="727"/>
                  </a:cubicBezTo>
                  <a:cubicBezTo>
                    <a:pt x="974" y="313"/>
                    <a:pt x="632" y="0"/>
                    <a:pt x="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0"/>
            <p:cNvSpPr/>
            <p:nvPr/>
          </p:nvSpPr>
          <p:spPr>
            <a:xfrm rot="5400000">
              <a:off x="3988998" y="3874787"/>
              <a:ext cx="197547" cy="478109"/>
            </a:xfrm>
            <a:custGeom>
              <a:avLst/>
              <a:gdLst/>
              <a:ahLst/>
              <a:cxnLst/>
              <a:rect l="l" t="t" r="r" b="b"/>
              <a:pathLst>
                <a:path w="599" h="1436" extrusionOk="0">
                  <a:moveTo>
                    <a:pt x="599" y="1"/>
                  </a:moveTo>
                  <a:cubicBezTo>
                    <a:pt x="251" y="63"/>
                    <a:pt x="1" y="365"/>
                    <a:pt x="1" y="718"/>
                  </a:cubicBezTo>
                  <a:cubicBezTo>
                    <a:pt x="1" y="1066"/>
                    <a:pt x="251" y="1367"/>
                    <a:pt x="599" y="1436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0"/>
            <p:cNvSpPr/>
            <p:nvPr/>
          </p:nvSpPr>
          <p:spPr>
            <a:xfrm rot="5400000">
              <a:off x="1653128" y="1776488"/>
              <a:ext cx="99154" cy="89418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0"/>
            <p:cNvSpPr/>
            <p:nvPr/>
          </p:nvSpPr>
          <p:spPr>
            <a:xfrm rot="5400000">
              <a:off x="1444673" y="3790446"/>
              <a:ext cx="523257" cy="309836"/>
            </a:xfrm>
            <a:custGeom>
              <a:avLst/>
              <a:gdLst/>
              <a:ahLst/>
              <a:cxnLst/>
              <a:rect l="l" t="t" r="r" b="b"/>
              <a:pathLst>
                <a:path w="1504" h="991" extrusionOk="0">
                  <a:moveTo>
                    <a:pt x="829" y="1"/>
                  </a:moveTo>
                  <a:cubicBezTo>
                    <a:pt x="741" y="1"/>
                    <a:pt x="651" y="17"/>
                    <a:pt x="564" y="51"/>
                  </a:cubicBezTo>
                  <a:cubicBezTo>
                    <a:pt x="188" y="194"/>
                    <a:pt x="0" y="615"/>
                    <a:pt x="142" y="991"/>
                  </a:cubicBezTo>
                  <a:lnTo>
                    <a:pt x="1492" y="991"/>
                  </a:lnTo>
                  <a:cubicBezTo>
                    <a:pt x="1498" y="985"/>
                    <a:pt x="1504" y="980"/>
                    <a:pt x="1504" y="968"/>
                  </a:cubicBezTo>
                  <a:lnTo>
                    <a:pt x="1504" y="473"/>
                  </a:lnTo>
                  <a:cubicBezTo>
                    <a:pt x="1394" y="179"/>
                    <a:pt x="1120" y="1"/>
                    <a:pt x="8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0"/>
            <p:cNvSpPr/>
            <p:nvPr/>
          </p:nvSpPr>
          <p:spPr>
            <a:xfrm rot="5400000">
              <a:off x="3460287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3"/>
                    <a:pt x="1" y="143"/>
                  </a:cubicBezTo>
                  <a:cubicBezTo>
                    <a:pt x="1" y="223"/>
                    <a:pt x="64" y="285"/>
                    <a:pt x="143" y="285"/>
                  </a:cubicBezTo>
                  <a:cubicBezTo>
                    <a:pt x="223" y="285"/>
                    <a:pt x="286" y="223"/>
                    <a:pt x="286" y="143"/>
                  </a:cubicBezTo>
                  <a:cubicBezTo>
                    <a:pt x="286" y="63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0"/>
            <p:cNvSpPr/>
            <p:nvPr/>
          </p:nvSpPr>
          <p:spPr>
            <a:xfrm rot="5400000">
              <a:off x="2165128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4" y="0"/>
                    <a:pt x="1" y="69"/>
                    <a:pt x="1" y="143"/>
                  </a:cubicBezTo>
                  <a:cubicBezTo>
                    <a:pt x="1" y="222"/>
                    <a:pt x="64" y="285"/>
                    <a:pt x="143" y="285"/>
                  </a:cubicBezTo>
                  <a:cubicBezTo>
                    <a:pt x="223" y="285"/>
                    <a:pt x="286" y="222"/>
                    <a:pt x="286" y="143"/>
                  </a:cubicBezTo>
                  <a:cubicBezTo>
                    <a:pt x="286" y="69"/>
                    <a:pt x="223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0"/>
            <p:cNvSpPr/>
            <p:nvPr/>
          </p:nvSpPr>
          <p:spPr>
            <a:xfrm rot="5400000">
              <a:off x="2554867" y="1163921"/>
              <a:ext cx="483150" cy="485767"/>
            </a:xfrm>
            <a:custGeom>
              <a:avLst/>
              <a:gdLst/>
              <a:ahLst/>
              <a:cxnLst/>
              <a:rect l="l" t="t" r="r" b="b"/>
              <a:pathLst>
                <a:path w="1465" h="1459" extrusionOk="0">
                  <a:moveTo>
                    <a:pt x="735" y="1"/>
                  </a:moveTo>
                  <a:cubicBezTo>
                    <a:pt x="331" y="1"/>
                    <a:pt x="0" y="325"/>
                    <a:pt x="0" y="730"/>
                  </a:cubicBezTo>
                  <a:cubicBezTo>
                    <a:pt x="0" y="1134"/>
                    <a:pt x="331" y="1459"/>
                    <a:pt x="735" y="1459"/>
                  </a:cubicBezTo>
                  <a:cubicBezTo>
                    <a:pt x="1134" y="1459"/>
                    <a:pt x="1464" y="1134"/>
                    <a:pt x="1464" y="730"/>
                  </a:cubicBezTo>
                  <a:cubicBezTo>
                    <a:pt x="1464" y="325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0"/>
            <p:cNvSpPr/>
            <p:nvPr/>
          </p:nvSpPr>
          <p:spPr>
            <a:xfrm rot="5400000">
              <a:off x="7001114" y="1149012"/>
              <a:ext cx="481171" cy="487764"/>
            </a:xfrm>
            <a:custGeom>
              <a:avLst/>
              <a:gdLst/>
              <a:ahLst/>
              <a:cxnLst/>
              <a:rect l="l" t="t" r="r" b="b"/>
              <a:pathLst>
                <a:path w="1459" h="1465" extrusionOk="0">
                  <a:moveTo>
                    <a:pt x="730" y="0"/>
                  </a:moveTo>
                  <a:cubicBezTo>
                    <a:pt x="325" y="0"/>
                    <a:pt x="1" y="331"/>
                    <a:pt x="1" y="729"/>
                  </a:cubicBezTo>
                  <a:cubicBezTo>
                    <a:pt x="1" y="1134"/>
                    <a:pt x="325" y="1464"/>
                    <a:pt x="730" y="1464"/>
                  </a:cubicBezTo>
                  <a:cubicBezTo>
                    <a:pt x="1134" y="1464"/>
                    <a:pt x="1459" y="1134"/>
                    <a:pt x="1459" y="729"/>
                  </a:cubicBezTo>
                  <a:cubicBezTo>
                    <a:pt x="1459" y="331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0"/>
            <p:cNvSpPr/>
            <p:nvPr/>
          </p:nvSpPr>
          <p:spPr>
            <a:xfrm rot="5400000">
              <a:off x="4850335" y="120237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0" y="64"/>
                    <a:pt x="0" y="143"/>
                  </a:cubicBezTo>
                  <a:cubicBezTo>
                    <a:pt x="0" y="217"/>
                    <a:pt x="63" y="286"/>
                    <a:pt x="143" y="286"/>
                  </a:cubicBezTo>
                  <a:cubicBezTo>
                    <a:pt x="222" y="286"/>
                    <a:pt x="285" y="217"/>
                    <a:pt x="285" y="143"/>
                  </a:cubicBezTo>
                  <a:cubicBezTo>
                    <a:pt x="285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0"/>
            <p:cNvSpPr/>
            <p:nvPr/>
          </p:nvSpPr>
          <p:spPr>
            <a:xfrm rot="5400000">
              <a:off x="7315149" y="1794454"/>
              <a:ext cx="507601" cy="247619"/>
            </a:xfrm>
            <a:custGeom>
              <a:avLst/>
              <a:gdLst/>
              <a:ahLst/>
              <a:cxnLst/>
              <a:rect l="l" t="t" r="r" b="b"/>
              <a:pathLst>
                <a:path w="1459" h="792" extrusionOk="0">
                  <a:moveTo>
                    <a:pt x="6" y="0"/>
                  </a:moveTo>
                  <a:cubicBezTo>
                    <a:pt x="6" y="17"/>
                    <a:pt x="1" y="40"/>
                    <a:pt x="1" y="63"/>
                  </a:cubicBezTo>
                  <a:cubicBezTo>
                    <a:pt x="1" y="467"/>
                    <a:pt x="325" y="792"/>
                    <a:pt x="730" y="792"/>
                  </a:cubicBezTo>
                  <a:cubicBezTo>
                    <a:pt x="1134" y="792"/>
                    <a:pt x="1459" y="467"/>
                    <a:pt x="1459" y="63"/>
                  </a:cubicBezTo>
                  <a:lnTo>
                    <a:pt x="1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0"/>
            <p:cNvSpPr/>
            <p:nvPr/>
          </p:nvSpPr>
          <p:spPr>
            <a:xfrm rot="5400000">
              <a:off x="7584650" y="3347196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0"/>
            <p:cNvSpPr/>
            <p:nvPr/>
          </p:nvSpPr>
          <p:spPr>
            <a:xfrm rot="5400000">
              <a:off x="7283577" y="3797811"/>
              <a:ext cx="430365" cy="387999"/>
            </a:xfrm>
            <a:custGeom>
              <a:avLst/>
              <a:gdLst/>
              <a:ahLst/>
              <a:cxnLst/>
              <a:rect l="l" t="t" r="r" b="b"/>
              <a:pathLst>
                <a:path w="1237" h="1241" extrusionOk="0">
                  <a:moveTo>
                    <a:pt x="206" y="0"/>
                  </a:moveTo>
                  <a:cubicBezTo>
                    <a:pt x="75" y="137"/>
                    <a:pt x="1" y="319"/>
                    <a:pt x="1" y="513"/>
                  </a:cubicBezTo>
                  <a:cubicBezTo>
                    <a:pt x="1" y="950"/>
                    <a:pt x="358" y="1240"/>
                    <a:pt x="732" y="1240"/>
                  </a:cubicBezTo>
                  <a:cubicBezTo>
                    <a:pt x="909" y="1240"/>
                    <a:pt x="1089" y="1175"/>
                    <a:pt x="1237" y="1031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0"/>
            <p:cNvSpPr/>
            <p:nvPr/>
          </p:nvSpPr>
          <p:spPr>
            <a:xfrm rot="5400000">
              <a:off x="5458810" y="1140505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0"/>
                  </a:moveTo>
                  <a:cubicBezTo>
                    <a:pt x="325" y="0"/>
                    <a:pt x="0" y="325"/>
                    <a:pt x="0" y="729"/>
                  </a:cubicBezTo>
                  <a:cubicBezTo>
                    <a:pt x="0" y="1134"/>
                    <a:pt x="325" y="1458"/>
                    <a:pt x="729" y="1458"/>
                  </a:cubicBezTo>
                  <a:cubicBezTo>
                    <a:pt x="1133" y="1458"/>
                    <a:pt x="1458" y="1134"/>
                    <a:pt x="1458" y="729"/>
                  </a:cubicBezTo>
                  <a:cubicBezTo>
                    <a:pt x="1458" y="325"/>
                    <a:pt x="1133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0"/>
            <p:cNvSpPr/>
            <p:nvPr/>
          </p:nvSpPr>
          <p:spPr>
            <a:xfrm rot="5400000">
              <a:off x="2884516" y="-573441"/>
              <a:ext cx="3430393" cy="6253625"/>
            </a:xfrm>
            <a:custGeom>
              <a:avLst/>
              <a:gdLst/>
              <a:ahLst/>
              <a:cxnLst/>
              <a:rect l="l" t="t" r="r" b="b"/>
              <a:pathLst>
                <a:path w="9860" h="20002" extrusionOk="0">
                  <a:moveTo>
                    <a:pt x="9506" y="353"/>
                  </a:moveTo>
                  <a:lnTo>
                    <a:pt x="9506" y="19648"/>
                  </a:lnTo>
                  <a:lnTo>
                    <a:pt x="354" y="19648"/>
                  </a:lnTo>
                  <a:lnTo>
                    <a:pt x="354" y="353"/>
                  </a:lnTo>
                  <a:close/>
                  <a:moveTo>
                    <a:pt x="177" y="0"/>
                  </a:moveTo>
                  <a:cubicBezTo>
                    <a:pt x="81" y="0"/>
                    <a:pt x="1" y="80"/>
                    <a:pt x="1" y="177"/>
                  </a:cubicBezTo>
                  <a:lnTo>
                    <a:pt x="1" y="19825"/>
                  </a:lnTo>
                  <a:cubicBezTo>
                    <a:pt x="1" y="19922"/>
                    <a:pt x="81" y="20001"/>
                    <a:pt x="177" y="20001"/>
                  </a:cubicBezTo>
                  <a:lnTo>
                    <a:pt x="9683" y="20001"/>
                  </a:lnTo>
                  <a:cubicBezTo>
                    <a:pt x="9779" y="20001"/>
                    <a:pt x="9859" y="19922"/>
                    <a:pt x="9859" y="19825"/>
                  </a:cubicBezTo>
                  <a:lnTo>
                    <a:pt x="9859" y="177"/>
                  </a:lnTo>
                  <a:cubicBezTo>
                    <a:pt x="9859" y="80"/>
                    <a:pt x="9779" y="0"/>
                    <a:pt x="9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0"/>
            <p:cNvSpPr/>
            <p:nvPr/>
          </p:nvSpPr>
          <p:spPr>
            <a:xfrm rot="5400000">
              <a:off x="3403598" y="-89145"/>
              <a:ext cx="2392229" cy="5285036"/>
            </a:xfrm>
            <a:custGeom>
              <a:avLst/>
              <a:gdLst/>
              <a:ahLst/>
              <a:cxnLst/>
              <a:rect l="l" t="t" r="r" b="b"/>
              <a:pathLst>
                <a:path w="6876" h="16904" extrusionOk="0">
                  <a:moveTo>
                    <a:pt x="360" y="0"/>
                  </a:moveTo>
                  <a:cubicBezTo>
                    <a:pt x="160" y="0"/>
                    <a:pt x="1" y="160"/>
                    <a:pt x="1" y="353"/>
                  </a:cubicBezTo>
                  <a:lnTo>
                    <a:pt x="1" y="16550"/>
                  </a:lnTo>
                  <a:cubicBezTo>
                    <a:pt x="1" y="16750"/>
                    <a:pt x="160" y="16903"/>
                    <a:pt x="360" y="16903"/>
                  </a:cubicBezTo>
                  <a:lnTo>
                    <a:pt x="6516" y="16903"/>
                  </a:lnTo>
                  <a:cubicBezTo>
                    <a:pt x="6716" y="16903"/>
                    <a:pt x="6875" y="16750"/>
                    <a:pt x="6875" y="16550"/>
                  </a:cubicBezTo>
                  <a:lnTo>
                    <a:pt x="6875" y="353"/>
                  </a:lnTo>
                  <a:cubicBezTo>
                    <a:pt x="6875" y="160"/>
                    <a:pt x="6716" y="0"/>
                    <a:pt x="6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0"/>
            <p:cNvSpPr/>
            <p:nvPr/>
          </p:nvSpPr>
          <p:spPr>
            <a:xfrm rot="5400000">
              <a:off x="3342523" y="-146204"/>
              <a:ext cx="2514693" cy="5399153"/>
            </a:xfrm>
            <a:custGeom>
              <a:avLst/>
              <a:gdLst/>
              <a:ahLst/>
              <a:cxnLst/>
              <a:rect l="l" t="t" r="r" b="b"/>
              <a:pathLst>
                <a:path w="7228" h="17269" extrusionOk="0">
                  <a:moveTo>
                    <a:pt x="6692" y="360"/>
                  </a:moveTo>
                  <a:cubicBezTo>
                    <a:pt x="6789" y="360"/>
                    <a:pt x="6869" y="439"/>
                    <a:pt x="6869" y="536"/>
                  </a:cubicBezTo>
                  <a:lnTo>
                    <a:pt x="6869" y="16733"/>
                  </a:lnTo>
                  <a:cubicBezTo>
                    <a:pt x="6869" y="16830"/>
                    <a:pt x="6789" y="16910"/>
                    <a:pt x="6692" y="16910"/>
                  </a:cubicBezTo>
                  <a:lnTo>
                    <a:pt x="536" y="16910"/>
                  </a:lnTo>
                  <a:cubicBezTo>
                    <a:pt x="433" y="16910"/>
                    <a:pt x="359" y="16830"/>
                    <a:pt x="359" y="16733"/>
                  </a:cubicBezTo>
                  <a:lnTo>
                    <a:pt x="359" y="536"/>
                  </a:lnTo>
                  <a:cubicBezTo>
                    <a:pt x="359" y="439"/>
                    <a:pt x="433" y="360"/>
                    <a:pt x="536" y="360"/>
                  </a:cubicBezTo>
                  <a:close/>
                  <a:moveTo>
                    <a:pt x="536" y="1"/>
                  </a:moveTo>
                  <a:cubicBezTo>
                    <a:pt x="240" y="1"/>
                    <a:pt x="0" y="240"/>
                    <a:pt x="0" y="536"/>
                  </a:cubicBezTo>
                  <a:lnTo>
                    <a:pt x="0" y="16733"/>
                  </a:lnTo>
                  <a:cubicBezTo>
                    <a:pt x="0" y="17029"/>
                    <a:pt x="240" y="17269"/>
                    <a:pt x="536" y="17269"/>
                  </a:cubicBezTo>
                  <a:lnTo>
                    <a:pt x="6692" y="17269"/>
                  </a:lnTo>
                  <a:cubicBezTo>
                    <a:pt x="6988" y="17269"/>
                    <a:pt x="7228" y="17029"/>
                    <a:pt x="7228" y="16733"/>
                  </a:cubicBezTo>
                  <a:lnTo>
                    <a:pt x="7228" y="536"/>
                  </a:lnTo>
                  <a:cubicBezTo>
                    <a:pt x="7228" y="240"/>
                    <a:pt x="6988" y="1"/>
                    <a:pt x="6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82BC9E41-95D8-41BC-95EE-BC1F40DCA953}"/>
              </a:ext>
            </a:extLst>
          </p:cNvPr>
          <p:cNvSpPr txBox="1"/>
          <p:nvPr/>
        </p:nvSpPr>
        <p:spPr>
          <a:xfrm>
            <a:off x="2024526" y="1117362"/>
            <a:ext cx="9629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i="1" dirty="0" err="1">
                <a:solidFill>
                  <a:srgbClr val="FF0000"/>
                </a:solidFill>
                <a:latin typeface="Sitka Display" panose="02000505000000020004" pitchFamily="2" charset="0"/>
              </a:rPr>
              <a:t>Nhà</a:t>
            </a:r>
            <a:r>
              <a:rPr lang="en-US" sz="4600" i="1" dirty="0"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r>
              <a:rPr lang="en-US" sz="4600" i="1" dirty="0" err="1">
                <a:solidFill>
                  <a:srgbClr val="FF0000"/>
                </a:solidFill>
                <a:latin typeface="Sitka Display" panose="02000505000000020004" pitchFamily="2" charset="0"/>
              </a:rPr>
              <a:t>Trần</a:t>
            </a:r>
            <a:r>
              <a:rPr lang="en-US" sz="4600" i="1" dirty="0"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r>
              <a:rPr lang="en-US" sz="4600" i="1" dirty="0" err="1">
                <a:solidFill>
                  <a:srgbClr val="FF0000"/>
                </a:solidFill>
                <a:latin typeface="Sitka Display" panose="02000505000000020004" pitchFamily="2" charset="0"/>
              </a:rPr>
              <a:t>xây</a:t>
            </a:r>
            <a:r>
              <a:rPr lang="en-US" sz="4600" i="1" dirty="0"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r>
              <a:rPr lang="en-US" sz="4600" i="1" err="1">
                <a:solidFill>
                  <a:srgbClr val="FF0000"/>
                </a:solidFill>
                <a:latin typeface="Sitka Display" panose="02000505000000020004" pitchFamily="2" charset="0"/>
              </a:rPr>
              <a:t>dựng</a:t>
            </a:r>
            <a:r>
              <a:rPr lang="en-US" sz="4600" i="1">
                <a:solidFill>
                  <a:srgbClr val="FF0000"/>
                </a:solidFill>
                <a:latin typeface="Sitka Display" panose="02000505000000020004" pitchFamily="2" charset="0"/>
              </a:rPr>
              <a:t> đất </a:t>
            </a:r>
            <a:r>
              <a:rPr lang="en-US" sz="4600" i="1" dirty="0" err="1">
                <a:solidFill>
                  <a:srgbClr val="FF0000"/>
                </a:solidFill>
                <a:latin typeface="Sitka Display" panose="02000505000000020004" pitchFamily="2" charset="0"/>
              </a:rPr>
              <a:t>nước</a:t>
            </a:r>
            <a:endParaRPr lang="en-US" sz="4600" i="1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89" name="Google Shape;905;p43">
            <a:extLst>
              <a:ext uri="{FF2B5EF4-FFF2-40B4-BE49-F238E27FC236}">
                <a16:creationId xmlns:a16="http://schemas.microsoft.com/office/drawing/2014/main" id="{0D7AF26E-A6C9-4C1A-A524-CC0EBD11D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1876140" y="737113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dirty="0">
                <a:latin typeface="Akronism" pitchFamily="2" charset="0"/>
              </a:rPr>
              <a:t>0</a:t>
            </a:r>
            <a:r>
              <a:rPr lang="vi-VN" sz="7200" dirty="0">
                <a:latin typeface="Akronism" pitchFamily="2" charset="0"/>
              </a:rPr>
              <a:t>2</a:t>
            </a:r>
            <a:endParaRPr sz="7200" dirty="0">
              <a:latin typeface="Akronism" pitchFamily="2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46082-34E0-465B-B4EC-5352F0DC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194"/>
            <a:ext cx="12192000" cy="4762135"/>
          </a:xfrm>
          <a:prstGeom prst="doubleWave">
            <a:avLst>
              <a:gd name="adj1" fmla="val 7650"/>
              <a:gd name="adj2" fmla="val 0"/>
            </a:avLst>
          </a:prstGeom>
          <a:ln w="381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9"/>
          <p:cNvSpPr>
            <a:spLocks noChangeArrowheads="1"/>
          </p:cNvSpPr>
          <p:nvPr/>
        </p:nvSpPr>
        <p:spPr bwMode="auto">
          <a:xfrm>
            <a:off x="903537" y="1376635"/>
            <a:ext cx="1043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Bộ máy nhà nước của nhà Trần được tổ chức như thế nào?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Vua Trần đặt ra lệ gì?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 Những việc làm nào chứng tỏ rằng giữa vua quan và dân chúng dưới thời nhà Trần chưa có sự cách biệt quá xa?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 Nhà Trần làm gì để xây dựng quân đội?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 Nhà Trần làm gì để phát triển Nông nghiệp?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 Những việc làm trên của các vua nhà Trần nhằm để làm gì?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011034" y="727622"/>
            <a:ext cx="6224406" cy="584775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“Dưới thời Trần … hết.”</a:t>
            </a:r>
          </a:p>
        </p:txBody>
      </p:sp>
    </p:spTree>
    <p:extLst>
      <p:ext uri="{BB962C8B-B14F-4D97-AF65-F5344CB8AC3E}">
        <p14:creationId xmlns:p14="http://schemas.microsoft.com/office/powerpoint/2010/main" val="40418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</p:bldLst>
  </p:timing>
</p:sld>
</file>

<file path=ppt/theme/theme1.xml><?xml version="1.0" encoding="utf-8"?>
<a:theme xmlns:a="http://schemas.openxmlformats.org/drawingml/2006/main" name="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1151</Words>
  <Application>Microsoft Office PowerPoint</Application>
  <PresentationFormat>Widescreen</PresentationFormat>
  <Paragraphs>175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Microsoft YaHei</vt:lpstr>
      <vt:lpstr>Microsoft YaHei</vt:lpstr>
      <vt:lpstr>宋体</vt:lpstr>
      <vt:lpstr>Akronism</vt:lpstr>
      <vt:lpstr>Amazone</vt:lpstr>
      <vt:lpstr>Andika</vt:lpstr>
      <vt:lpstr>Anton</vt:lpstr>
      <vt:lpstr>Arial</vt:lpstr>
      <vt:lpstr>Arial Black</vt:lpstr>
      <vt:lpstr>Arrus-Black</vt:lpstr>
      <vt:lpstr>Calibri</vt:lpstr>
      <vt:lpstr>Calibri Light</vt:lpstr>
      <vt:lpstr>Courier New</vt:lpstr>
      <vt:lpstr>等线</vt:lpstr>
      <vt:lpstr>Grand Hotel</vt:lpstr>
      <vt:lpstr>inpin heiti</vt:lpstr>
      <vt:lpstr>Montserrat</vt:lpstr>
      <vt:lpstr>Sitka Display</vt:lpstr>
      <vt:lpstr>Times New Roman</vt:lpstr>
      <vt:lpstr>UTM Avenida</vt:lpstr>
      <vt:lpstr>UTM Tam Le</vt:lpstr>
      <vt:lpstr>UVN Ly Do</vt:lpstr>
      <vt:lpstr>Wingdings</vt:lpstr>
      <vt:lpstr>Vintage Photo Album For Education by Slidesgo</vt:lpstr>
      <vt:lpstr>1_Vintage Photo Album For Education by Slidesgo</vt:lpstr>
      <vt:lpstr>Office Theme</vt:lpstr>
      <vt:lpstr>Office 主题</vt:lpstr>
      <vt:lpstr>PowerPoint Presentation</vt:lpstr>
      <vt:lpstr>01</vt:lpstr>
      <vt:lpstr>Đọc “ Đến cuối thế kỉ XII ... Trần Thủ Độ quyết định”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3</dc:title>
  <dc:creator>ASUS</dc:creator>
  <cp:lastModifiedBy>Admin</cp:lastModifiedBy>
  <cp:revision>25</cp:revision>
  <dcterms:created xsi:type="dcterms:W3CDTF">2021-12-02T15:19:21Z</dcterms:created>
  <dcterms:modified xsi:type="dcterms:W3CDTF">2022-11-29T12:47:53Z</dcterms:modified>
</cp:coreProperties>
</file>